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3" name="Shape 1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Essentially Chakra: An Everyday Guide to Balancing Your Chakra Centers Using Essential Oils. Free, Simply Free For Me, 2014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15.jpeg"/><Relationship Id="rId4" Type="http://schemas.openxmlformats.org/officeDocument/2006/relationships/image" Target="../media/image21.jpeg"/><Relationship Id="rId5" Type="http://schemas.openxmlformats.org/officeDocument/2006/relationships/image" Target="../media/image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8" Type="http://schemas.openxmlformats.org/officeDocument/2006/relationships/image" Target="../media/image9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3" Type="http://schemas.openxmlformats.org/officeDocument/2006/relationships/image" Target="../media/image4.png"/><Relationship Id="rId4" Type="http://schemas.openxmlformats.org/officeDocument/2006/relationships/image" Target="../media/image29.jpeg"/><Relationship Id="rId5" Type="http://schemas.openxmlformats.org/officeDocument/2006/relationships/image" Target="../media/image28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30.jpeg"/><Relationship Id="rId4" Type="http://schemas.openxmlformats.org/officeDocument/2006/relationships/image" Target="../media/image6.png"/><Relationship Id="rId5" Type="http://schemas.openxmlformats.org/officeDocument/2006/relationships/image" Target="../media/image24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33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4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eg"/><Relationship Id="rId3" Type="http://schemas.openxmlformats.org/officeDocument/2006/relationships/image" Target="../media/image31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eg"/><Relationship Id="rId3" Type="http://schemas.openxmlformats.org/officeDocument/2006/relationships/image" Target="../media/image5.png"/><Relationship Id="rId4" Type="http://schemas.openxmlformats.org/officeDocument/2006/relationships/image" Target="../media/image9.jpeg"/><Relationship Id="rId5" Type="http://schemas.openxmlformats.org/officeDocument/2006/relationships/image" Target="../media/image2.jpeg"/><Relationship Id="rId6" Type="http://schemas.openxmlformats.org/officeDocument/2006/relationships/image" Target="../media/image41.jpeg"/><Relationship Id="rId7" Type="http://schemas.openxmlformats.org/officeDocument/2006/relationships/image" Target="../media/image4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19.jpeg"/><Relationship Id="rId4" Type="http://schemas.openxmlformats.org/officeDocument/2006/relationships/image" Target="../media/image31.jpeg"/><Relationship Id="rId5" Type="http://schemas.openxmlformats.org/officeDocument/2006/relationships/image" Target="../media/image13.jpeg"/><Relationship Id="rId6" Type="http://schemas.openxmlformats.org/officeDocument/2006/relationships/image" Target="../media/image37.jpe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hakras"/>
          <p:cNvSpPr txBox="1"/>
          <p:nvPr>
            <p:ph type="ctrTitle"/>
          </p:nvPr>
        </p:nvSpPr>
        <p:spPr>
          <a:xfrm>
            <a:off x="4291811" y="501693"/>
            <a:ext cx="20828001" cy="4648201"/>
          </a:xfrm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rgbClr val="9437FF"/>
                </a:solidFill>
              </a:rPr>
              <a:t>C</a:t>
            </a:r>
            <a:r>
              <a:rPr>
                <a:solidFill>
                  <a:srgbClr val="0433FF"/>
                </a:solidFill>
              </a:rPr>
              <a:t>h</a:t>
            </a:r>
            <a:r>
              <a:rPr>
                <a:solidFill>
                  <a:srgbClr val="0096FF"/>
                </a:solidFill>
              </a:rPr>
              <a:t>a</a:t>
            </a:r>
            <a:r>
              <a:rPr>
                <a:solidFill>
                  <a:srgbClr val="009051"/>
                </a:solidFill>
              </a:rPr>
              <a:t>k</a:t>
            </a:r>
            <a:r>
              <a:rPr>
                <a:solidFill>
                  <a:srgbClr val="FFD479"/>
                </a:solidFill>
              </a:rPr>
              <a:t>r</a:t>
            </a:r>
            <a:r>
              <a:rPr>
                <a:solidFill>
                  <a:srgbClr val="FF9300"/>
                </a:solidFill>
              </a:rPr>
              <a:t>a</a:t>
            </a:r>
            <a:r>
              <a:rPr>
                <a:solidFill>
                  <a:srgbClr val="FF2600"/>
                </a:solidFill>
              </a:rPr>
              <a:t>s</a:t>
            </a:r>
          </a:p>
        </p:txBody>
      </p:sp>
      <p:sp>
        <p:nvSpPr>
          <p:cNvPr id="120" name="And…"/>
          <p:cNvSpPr txBox="1"/>
          <p:nvPr>
            <p:ph type="subTitle" sz="quarter" idx="1"/>
          </p:nvPr>
        </p:nvSpPr>
        <p:spPr>
          <a:xfrm>
            <a:off x="6805623" y="5221600"/>
            <a:ext cx="15800377" cy="3645312"/>
          </a:xfrm>
          <a:prstGeom prst="rect">
            <a:avLst/>
          </a:prstGeom>
        </p:spPr>
        <p:txBody>
          <a:bodyPr/>
          <a:lstStyle/>
          <a:p>
            <a:pPr>
              <a:defRPr sz="5900"/>
            </a:pPr>
            <a:r>
              <a:t>And </a:t>
            </a:r>
          </a:p>
          <a:p>
            <a:pPr>
              <a:defRPr sz="5900"/>
            </a:pPr>
            <a:r>
              <a:t>Essential oils</a:t>
            </a:r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1083" t="77" r="24203" b="0"/>
          <a:stretch>
            <a:fillRect/>
          </a:stretch>
        </p:blipFill>
        <p:spPr>
          <a:xfrm>
            <a:off x="1453839" y="5357"/>
            <a:ext cx="12293601" cy="13705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07" y="0"/>
                </a:moveTo>
                <a:cubicBezTo>
                  <a:pt x="7876" y="9"/>
                  <a:pt x="7872" y="23"/>
                  <a:pt x="7893" y="46"/>
                </a:cubicBezTo>
                <a:cubicBezTo>
                  <a:pt x="7925" y="80"/>
                  <a:pt x="7999" y="114"/>
                  <a:pt x="8057" y="121"/>
                </a:cubicBezTo>
                <a:cubicBezTo>
                  <a:pt x="8115" y="129"/>
                  <a:pt x="8165" y="160"/>
                  <a:pt x="8168" y="190"/>
                </a:cubicBezTo>
                <a:cubicBezTo>
                  <a:pt x="8172" y="219"/>
                  <a:pt x="8177" y="258"/>
                  <a:pt x="8180" y="274"/>
                </a:cubicBezTo>
                <a:cubicBezTo>
                  <a:pt x="8184" y="290"/>
                  <a:pt x="8249" y="250"/>
                  <a:pt x="8325" y="185"/>
                </a:cubicBezTo>
                <a:cubicBezTo>
                  <a:pt x="8447" y="81"/>
                  <a:pt x="8471" y="75"/>
                  <a:pt x="8525" y="133"/>
                </a:cubicBezTo>
                <a:cubicBezTo>
                  <a:pt x="8600" y="214"/>
                  <a:pt x="8672" y="182"/>
                  <a:pt x="8672" y="68"/>
                </a:cubicBezTo>
                <a:cubicBezTo>
                  <a:pt x="8672" y="34"/>
                  <a:pt x="8662" y="13"/>
                  <a:pt x="8622" y="1"/>
                </a:cubicBezTo>
                <a:lnTo>
                  <a:pt x="7907" y="0"/>
                </a:lnTo>
                <a:close/>
                <a:moveTo>
                  <a:pt x="8986" y="2"/>
                </a:moveTo>
                <a:lnTo>
                  <a:pt x="8980" y="166"/>
                </a:lnTo>
                <a:cubicBezTo>
                  <a:pt x="8975" y="302"/>
                  <a:pt x="8942" y="373"/>
                  <a:pt x="8852" y="442"/>
                </a:cubicBezTo>
                <a:cubicBezTo>
                  <a:pt x="8762" y="512"/>
                  <a:pt x="8744" y="553"/>
                  <a:pt x="8778" y="607"/>
                </a:cubicBezTo>
                <a:cubicBezTo>
                  <a:pt x="8811" y="661"/>
                  <a:pt x="8800" y="687"/>
                  <a:pt x="8735" y="709"/>
                </a:cubicBezTo>
                <a:cubicBezTo>
                  <a:pt x="8687" y="726"/>
                  <a:pt x="8625" y="765"/>
                  <a:pt x="8598" y="797"/>
                </a:cubicBezTo>
                <a:cubicBezTo>
                  <a:pt x="8571" y="830"/>
                  <a:pt x="8494" y="862"/>
                  <a:pt x="8426" y="868"/>
                </a:cubicBezTo>
                <a:cubicBezTo>
                  <a:pt x="8359" y="875"/>
                  <a:pt x="8274" y="897"/>
                  <a:pt x="8238" y="917"/>
                </a:cubicBezTo>
                <a:cubicBezTo>
                  <a:pt x="8196" y="940"/>
                  <a:pt x="8151" y="928"/>
                  <a:pt x="8115" y="883"/>
                </a:cubicBezTo>
                <a:cubicBezTo>
                  <a:pt x="8062" y="819"/>
                  <a:pt x="8051" y="819"/>
                  <a:pt x="7977" y="885"/>
                </a:cubicBezTo>
                <a:cubicBezTo>
                  <a:pt x="7903" y="952"/>
                  <a:pt x="7889" y="949"/>
                  <a:pt x="7775" y="853"/>
                </a:cubicBezTo>
                <a:cubicBezTo>
                  <a:pt x="7682" y="774"/>
                  <a:pt x="7638" y="762"/>
                  <a:pt x="7595" y="800"/>
                </a:cubicBezTo>
                <a:cubicBezTo>
                  <a:pt x="7552" y="838"/>
                  <a:pt x="7521" y="838"/>
                  <a:pt x="7463" y="797"/>
                </a:cubicBezTo>
                <a:cubicBezTo>
                  <a:pt x="7396" y="751"/>
                  <a:pt x="7394" y="753"/>
                  <a:pt x="7451" y="818"/>
                </a:cubicBezTo>
                <a:cubicBezTo>
                  <a:pt x="7526" y="904"/>
                  <a:pt x="7489" y="984"/>
                  <a:pt x="7373" y="984"/>
                </a:cubicBezTo>
                <a:cubicBezTo>
                  <a:pt x="7312" y="984"/>
                  <a:pt x="7307" y="995"/>
                  <a:pt x="7350" y="1035"/>
                </a:cubicBezTo>
                <a:cubicBezTo>
                  <a:pt x="7390" y="1070"/>
                  <a:pt x="7392" y="1102"/>
                  <a:pt x="7357" y="1141"/>
                </a:cubicBezTo>
                <a:cubicBezTo>
                  <a:pt x="7317" y="1183"/>
                  <a:pt x="7340" y="1192"/>
                  <a:pt x="7455" y="1179"/>
                </a:cubicBezTo>
                <a:cubicBezTo>
                  <a:pt x="7562" y="1167"/>
                  <a:pt x="7616" y="1183"/>
                  <a:pt x="7650" y="1240"/>
                </a:cubicBezTo>
                <a:cubicBezTo>
                  <a:pt x="7676" y="1284"/>
                  <a:pt x="7688" y="1329"/>
                  <a:pt x="7675" y="1340"/>
                </a:cubicBezTo>
                <a:cubicBezTo>
                  <a:pt x="7663" y="1352"/>
                  <a:pt x="7697" y="1397"/>
                  <a:pt x="7751" y="1441"/>
                </a:cubicBezTo>
                <a:cubicBezTo>
                  <a:pt x="7846" y="1518"/>
                  <a:pt x="7850" y="1518"/>
                  <a:pt x="7917" y="1437"/>
                </a:cubicBezTo>
                <a:cubicBezTo>
                  <a:pt x="7981" y="1359"/>
                  <a:pt x="7988" y="1359"/>
                  <a:pt x="8018" y="1430"/>
                </a:cubicBezTo>
                <a:cubicBezTo>
                  <a:pt x="8037" y="1472"/>
                  <a:pt x="8088" y="1506"/>
                  <a:pt x="8133" y="1506"/>
                </a:cubicBezTo>
                <a:cubicBezTo>
                  <a:pt x="8179" y="1506"/>
                  <a:pt x="8246" y="1530"/>
                  <a:pt x="8282" y="1560"/>
                </a:cubicBezTo>
                <a:cubicBezTo>
                  <a:pt x="8318" y="1590"/>
                  <a:pt x="8302" y="1541"/>
                  <a:pt x="8246" y="1452"/>
                </a:cubicBezTo>
                <a:cubicBezTo>
                  <a:pt x="8124" y="1260"/>
                  <a:pt x="8169" y="1218"/>
                  <a:pt x="8403" y="1306"/>
                </a:cubicBezTo>
                <a:cubicBezTo>
                  <a:pt x="8557" y="1364"/>
                  <a:pt x="8570" y="1381"/>
                  <a:pt x="8529" y="1477"/>
                </a:cubicBezTo>
                <a:cubicBezTo>
                  <a:pt x="8493" y="1562"/>
                  <a:pt x="8504" y="1600"/>
                  <a:pt x="8580" y="1663"/>
                </a:cubicBezTo>
                <a:cubicBezTo>
                  <a:pt x="8644" y="1714"/>
                  <a:pt x="8668" y="1774"/>
                  <a:pt x="8650" y="1836"/>
                </a:cubicBezTo>
                <a:cubicBezTo>
                  <a:pt x="8630" y="1906"/>
                  <a:pt x="8649" y="1937"/>
                  <a:pt x="8724" y="1954"/>
                </a:cubicBezTo>
                <a:cubicBezTo>
                  <a:pt x="8796" y="1971"/>
                  <a:pt x="8820" y="2007"/>
                  <a:pt x="8809" y="2078"/>
                </a:cubicBezTo>
                <a:cubicBezTo>
                  <a:pt x="8799" y="2145"/>
                  <a:pt x="8817" y="2179"/>
                  <a:pt x="8866" y="2179"/>
                </a:cubicBezTo>
                <a:cubicBezTo>
                  <a:pt x="8906" y="2179"/>
                  <a:pt x="8960" y="2224"/>
                  <a:pt x="8986" y="2277"/>
                </a:cubicBezTo>
                <a:cubicBezTo>
                  <a:pt x="9013" y="2331"/>
                  <a:pt x="9075" y="2375"/>
                  <a:pt x="9124" y="2375"/>
                </a:cubicBezTo>
                <a:cubicBezTo>
                  <a:pt x="9174" y="2375"/>
                  <a:pt x="9226" y="2415"/>
                  <a:pt x="9240" y="2464"/>
                </a:cubicBezTo>
                <a:cubicBezTo>
                  <a:pt x="9257" y="2523"/>
                  <a:pt x="9299" y="2549"/>
                  <a:pt x="9364" y="2541"/>
                </a:cubicBezTo>
                <a:cubicBezTo>
                  <a:pt x="9555" y="2516"/>
                  <a:pt x="9494" y="2621"/>
                  <a:pt x="9159" y="2889"/>
                </a:cubicBezTo>
                <a:cubicBezTo>
                  <a:pt x="8895" y="3101"/>
                  <a:pt x="8781" y="3233"/>
                  <a:pt x="8638" y="3493"/>
                </a:cubicBezTo>
                <a:cubicBezTo>
                  <a:pt x="8465" y="3807"/>
                  <a:pt x="8454" y="3851"/>
                  <a:pt x="8451" y="4248"/>
                </a:cubicBezTo>
                <a:cubicBezTo>
                  <a:pt x="8448" y="4594"/>
                  <a:pt x="8431" y="4685"/>
                  <a:pt x="8360" y="4749"/>
                </a:cubicBezTo>
                <a:cubicBezTo>
                  <a:pt x="8294" y="4808"/>
                  <a:pt x="8279" y="4869"/>
                  <a:pt x="8300" y="5004"/>
                </a:cubicBezTo>
                <a:cubicBezTo>
                  <a:pt x="8327" y="5182"/>
                  <a:pt x="8364" y="5345"/>
                  <a:pt x="8382" y="5365"/>
                </a:cubicBezTo>
                <a:cubicBezTo>
                  <a:pt x="8388" y="5371"/>
                  <a:pt x="8396" y="5391"/>
                  <a:pt x="8401" y="5409"/>
                </a:cubicBezTo>
                <a:cubicBezTo>
                  <a:pt x="8438" y="5565"/>
                  <a:pt x="8617" y="5741"/>
                  <a:pt x="8811" y="5813"/>
                </a:cubicBezTo>
                <a:cubicBezTo>
                  <a:pt x="8882" y="5840"/>
                  <a:pt x="8914" y="5880"/>
                  <a:pt x="8897" y="5920"/>
                </a:cubicBezTo>
                <a:cubicBezTo>
                  <a:pt x="8882" y="5954"/>
                  <a:pt x="8888" y="5993"/>
                  <a:pt x="8910" y="6005"/>
                </a:cubicBezTo>
                <a:cubicBezTo>
                  <a:pt x="8931" y="6017"/>
                  <a:pt x="8962" y="6101"/>
                  <a:pt x="8976" y="6191"/>
                </a:cubicBezTo>
                <a:cubicBezTo>
                  <a:pt x="8990" y="6281"/>
                  <a:pt x="9029" y="6414"/>
                  <a:pt x="9062" y="6486"/>
                </a:cubicBezTo>
                <a:cubicBezTo>
                  <a:pt x="9154" y="6683"/>
                  <a:pt x="9169" y="6765"/>
                  <a:pt x="9170" y="7073"/>
                </a:cubicBezTo>
                <a:cubicBezTo>
                  <a:pt x="9172" y="7661"/>
                  <a:pt x="9027" y="8039"/>
                  <a:pt x="8778" y="8093"/>
                </a:cubicBezTo>
                <a:cubicBezTo>
                  <a:pt x="8706" y="8109"/>
                  <a:pt x="8571" y="8167"/>
                  <a:pt x="8477" y="8221"/>
                </a:cubicBezTo>
                <a:cubicBezTo>
                  <a:pt x="8388" y="8274"/>
                  <a:pt x="8313" y="8297"/>
                  <a:pt x="8254" y="8295"/>
                </a:cubicBezTo>
                <a:cubicBezTo>
                  <a:pt x="8246" y="8311"/>
                  <a:pt x="8237" y="8327"/>
                  <a:pt x="8225" y="8340"/>
                </a:cubicBezTo>
                <a:cubicBezTo>
                  <a:pt x="8197" y="8391"/>
                  <a:pt x="8161" y="8421"/>
                  <a:pt x="8122" y="8408"/>
                </a:cubicBezTo>
                <a:cubicBezTo>
                  <a:pt x="8117" y="8407"/>
                  <a:pt x="8107" y="8407"/>
                  <a:pt x="8099" y="8407"/>
                </a:cubicBezTo>
                <a:cubicBezTo>
                  <a:pt x="8060" y="8418"/>
                  <a:pt x="8019" y="8427"/>
                  <a:pt x="7965" y="8432"/>
                </a:cubicBezTo>
                <a:cubicBezTo>
                  <a:pt x="7910" y="8438"/>
                  <a:pt x="7849" y="8451"/>
                  <a:pt x="7791" y="8467"/>
                </a:cubicBezTo>
                <a:cubicBezTo>
                  <a:pt x="7695" y="8497"/>
                  <a:pt x="7604" y="8532"/>
                  <a:pt x="7564" y="8563"/>
                </a:cubicBezTo>
                <a:cubicBezTo>
                  <a:pt x="7520" y="8596"/>
                  <a:pt x="7385" y="8647"/>
                  <a:pt x="7265" y="8676"/>
                </a:cubicBezTo>
                <a:cubicBezTo>
                  <a:pt x="7145" y="8705"/>
                  <a:pt x="7003" y="8747"/>
                  <a:pt x="6949" y="8769"/>
                </a:cubicBezTo>
                <a:cubicBezTo>
                  <a:pt x="6751" y="8849"/>
                  <a:pt x="6610" y="8903"/>
                  <a:pt x="6512" y="8938"/>
                </a:cubicBezTo>
                <a:cubicBezTo>
                  <a:pt x="6419" y="8970"/>
                  <a:pt x="6363" y="8986"/>
                  <a:pt x="6339" y="8986"/>
                </a:cubicBezTo>
                <a:cubicBezTo>
                  <a:pt x="6307" y="8986"/>
                  <a:pt x="6259" y="9014"/>
                  <a:pt x="6229" y="9049"/>
                </a:cubicBezTo>
                <a:cubicBezTo>
                  <a:pt x="6213" y="9081"/>
                  <a:pt x="6147" y="9118"/>
                  <a:pt x="6081" y="9133"/>
                </a:cubicBezTo>
                <a:cubicBezTo>
                  <a:pt x="5977" y="9157"/>
                  <a:pt x="5845" y="9255"/>
                  <a:pt x="5722" y="9379"/>
                </a:cubicBezTo>
                <a:cubicBezTo>
                  <a:pt x="5722" y="9380"/>
                  <a:pt x="5722" y="9380"/>
                  <a:pt x="5721" y="9380"/>
                </a:cubicBezTo>
                <a:cubicBezTo>
                  <a:pt x="5603" y="9505"/>
                  <a:pt x="5492" y="9655"/>
                  <a:pt x="5421" y="9785"/>
                </a:cubicBezTo>
                <a:cubicBezTo>
                  <a:pt x="5414" y="9798"/>
                  <a:pt x="5405" y="9811"/>
                  <a:pt x="5399" y="9823"/>
                </a:cubicBezTo>
                <a:cubicBezTo>
                  <a:pt x="5360" y="9906"/>
                  <a:pt x="5341" y="9980"/>
                  <a:pt x="5350" y="10035"/>
                </a:cubicBezTo>
                <a:cubicBezTo>
                  <a:pt x="5351" y="10040"/>
                  <a:pt x="5351" y="10045"/>
                  <a:pt x="5352" y="10050"/>
                </a:cubicBezTo>
                <a:cubicBezTo>
                  <a:pt x="5353" y="10055"/>
                  <a:pt x="5352" y="10061"/>
                  <a:pt x="5353" y="10067"/>
                </a:cubicBezTo>
                <a:cubicBezTo>
                  <a:pt x="5356" y="10083"/>
                  <a:pt x="5360" y="10098"/>
                  <a:pt x="5358" y="10114"/>
                </a:cubicBezTo>
                <a:cubicBezTo>
                  <a:pt x="5360" y="10154"/>
                  <a:pt x="5356" y="10193"/>
                  <a:pt x="5342" y="10213"/>
                </a:cubicBezTo>
                <a:cubicBezTo>
                  <a:pt x="5320" y="10244"/>
                  <a:pt x="5295" y="10318"/>
                  <a:pt x="5286" y="10377"/>
                </a:cubicBezTo>
                <a:cubicBezTo>
                  <a:pt x="5283" y="10401"/>
                  <a:pt x="5275" y="10426"/>
                  <a:pt x="5268" y="10449"/>
                </a:cubicBezTo>
                <a:cubicBezTo>
                  <a:pt x="5267" y="10453"/>
                  <a:pt x="5266" y="10455"/>
                  <a:pt x="5265" y="10458"/>
                </a:cubicBezTo>
                <a:cubicBezTo>
                  <a:pt x="5259" y="10474"/>
                  <a:pt x="5254" y="10483"/>
                  <a:pt x="5248" y="10495"/>
                </a:cubicBezTo>
                <a:cubicBezTo>
                  <a:pt x="5243" y="10505"/>
                  <a:pt x="5238" y="10521"/>
                  <a:pt x="5233" y="10526"/>
                </a:cubicBezTo>
                <a:cubicBezTo>
                  <a:pt x="5226" y="10535"/>
                  <a:pt x="5217" y="10572"/>
                  <a:pt x="5208" y="10604"/>
                </a:cubicBezTo>
                <a:cubicBezTo>
                  <a:pt x="5196" y="10670"/>
                  <a:pt x="5185" y="10770"/>
                  <a:pt x="5183" y="10877"/>
                </a:cubicBezTo>
                <a:cubicBezTo>
                  <a:pt x="5180" y="11044"/>
                  <a:pt x="5157" y="11198"/>
                  <a:pt x="5133" y="11219"/>
                </a:cubicBezTo>
                <a:cubicBezTo>
                  <a:pt x="5128" y="11224"/>
                  <a:pt x="5126" y="11232"/>
                  <a:pt x="5122" y="11239"/>
                </a:cubicBezTo>
                <a:cubicBezTo>
                  <a:pt x="5122" y="11257"/>
                  <a:pt x="5120" y="11284"/>
                  <a:pt x="5120" y="11299"/>
                </a:cubicBezTo>
                <a:cubicBezTo>
                  <a:pt x="5121" y="11310"/>
                  <a:pt x="5116" y="11321"/>
                  <a:pt x="5115" y="11332"/>
                </a:cubicBezTo>
                <a:cubicBezTo>
                  <a:pt x="5121" y="11362"/>
                  <a:pt x="5108" y="11403"/>
                  <a:pt x="5082" y="11438"/>
                </a:cubicBezTo>
                <a:cubicBezTo>
                  <a:pt x="5079" y="11442"/>
                  <a:pt x="5078" y="11448"/>
                  <a:pt x="5074" y="11451"/>
                </a:cubicBezTo>
                <a:cubicBezTo>
                  <a:pt x="5044" y="11485"/>
                  <a:pt x="5022" y="11555"/>
                  <a:pt x="5015" y="11621"/>
                </a:cubicBezTo>
                <a:cubicBezTo>
                  <a:pt x="5016" y="11624"/>
                  <a:pt x="5016" y="11627"/>
                  <a:pt x="5016" y="11630"/>
                </a:cubicBezTo>
                <a:cubicBezTo>
                  <a:pt x="5037" y="11704"/>
                  <a:pt x="5023" y="11756"/>
                  <a:pt x="4974" y="11789"/>
                </a:cubicBezTo>
                <a:cubicBezTo>
                  <a:pt x="4936" y="11813"/>
                  <a:pt x="4901" y="11892"/>
                  <a:pt x="4874" y="11993"/>
                </a:cubicBezTo>
                <a:cubicBezTo>
                  <a:pt x="4874" y="11994"/>
                  <a:pt x="4874" y="11995"/>
                  <a:pt x="4874" y="11996"/>
                </a:cubicBezTo>
                <a:cubicBezTo>
                  <a:pt x="4874" y="11997"/>
                  <a:pt x="4873" y="11998"/>
                  <a:pt x="4874" y="11998"/>
                </a:cubicBezTo>
                <a:cubicBezTo>
                  <a:pt x="4879" y="12036"/>
                  <a:pt x="4872" y="12081"/>
                  <a:pt x="4848" y="12118"/>
                </a:cubicBezTo>
                <a:cubicBezTo>
                  <a:pt x="4840" y="12174"/>
                  <a:pt x="4834" y="12233"/>
                  <a:pt x="4832" y="12292"/>
                </a:cubicBezTo>
                <a:cubicBezTo>
                  <a:pt x="4831" y="12352"/>
                  <a:pt x="4808" y="12425"/>
                  <a:pt x="4781" y="12455"/>
                </a:cubicBezTo>
                <a:cubicBezTo>
                  <a:pt x="4778" y="12457"/>
                  <a:pt x="4777" y="12462"/>
                  <a:pt x="4775" y="12465"/>
                </a:cubicBezTo>
                <a:cubicBezTo>
                  <a:pt x="4772" y="12470"/>
                  <a:pt x="4770" y="12479"/>
                  <a:pt x="4768" y="12483"/>
                </a:cubicBezTo>
                <a:cubicBezTo>
                  <a:pt x="4763" y="12494"/>
                  <a:pt x="4759" y="12505"/>
                  <a:pt x="4756" y="12517"/>
                </a:cubicBezTo>
                <a:cubicBezTo>
                  <a:pt x="4756" y="12520"/>
                  <a:pt x="4755" y="12522"/>
                  <a:pt x="4755" y="12525"/>
                </a:cubicBezTo>
                <a:cubicBezTo>
                  <a:pt x="4753" y="12546"/>
                  <a:pt x="4756" y="12570"/>
                  <a:pt x="4760" y="12593"/>
                </a:cubicBezTo>
                <a:cubicBezTo>
                  <a:pt x="4765" y="12612"/>
                  <a:pt x="4773" y="12631"/>
                  <a:pt x="4785" y="12648"/>
                </a:cubicBezTo>
                <a:cubicBezTo>
                  <a:pt x="4852" y="12745"/>
                  <a:pt x="4811" y="12831"/>
                  <a:pt x="4713" y="12797"/>
                </a:cubicBezTo>
                <a:cubicBezTo>
                  <a:pt x="4699" y="12792"/>
                  <a:pt x="4687" y="12793"/>
                  <a:pt x="4677" y="12797"/>
                </a:cubicBezTo>
                <a:cubicBezTo>
                  <a:pt x="4665" y="12818"/>
                  <a:pt x="4656" y="12846"/>
                  <a:pt x="4651" y="12883"/>
                </a:cubicBezTo>
                <a:cubicBezTo>
                  <a:pt x="4657" y="12915"/>
                  <a:pt x="4670" y="12949"/>
                  <a:pt x="4699" y="12975"/>
                </a:cubicBezTo>
                <a:cubicBezTo>
                  <a:pt x="4729" y="13002"/>
                  <a:pt x="4736" y="13049"/>
                  <a:pt x="4715" y="13080"/>
                </a:cubicBezTo>
                <a:cubicBezTo>
                  <a:pt x="4693" y="13111"/>
                  <a:pt x="4670" y="13176"/>
                  <a:pt x="4662" y="13225"/>
                </a:cubicBezTo>
                <a:cubicBezTo>
                  <a:pt x="4655" y="13274"/>
                  <a:pt x="4640" y="13353"/>
                  <a:pt x="4630" y="13401"/>
                </a:cubicBezTo>
                <a:cubicBezTo>
                  <a:pt x="4620" y="13449"/>
                  <a:pt x="4594" y="13606"/>
                  <a:pt x="4573" y="13749"/>
                </a:cubicBezTo>
                <a:cubicBezTo>
                  <a:pt x="4562" y="13825"/>
                  <a:pt x="4550" y="13896"/>
                  <a:pt x="4538" y="13952"/>
                </a:cubicBezTo>
                <a:cubicBezTo>
                  <a:pt x="4532" y="13987"/>
                  <a:pt x="4524" y="14018"/>
                  <a:pt x="4514" y="14036"/>
                </a:cubicBezTo>
                <a:cubicBezTo>
                  <a:pt x="4512" y="14039"/>
                  <a:pt x="4510" y="14050"/>
                  <a:pt x="4509" y="14052"/>
                </a:cubicBezTo>
                <a:cubicBezTo>
                  <a:pt x="4494" y="14075"/>
                  <a:pt x="4474" y="14153"/>
                  <a:pt x="4466" y="14226"/>
                </a:cubicBezTo>
                <a:cubicBezTo>
                  <a:pt x="4457" y="14299"/>
                  <a:pt x="4423" y="14378"/>
                  <a:pt x="4390" y="14402"/>
                </a:cubicBezTo>
                <a:cubicBezTo>
                  <a:pt x="4356" y="14426"/>
                  <a:pt x="4325" y="14553"/>
                  <a:pt x="4319" y="14685"/>
                </a:cubicBezTo>
                <a:cubicBezTo>
                  <a:pt x="4307" y="14967"/>
                  <a:pt x="4295" y="15024"/>
                  <a:pt x="4220" y="15146"/>
                </a:cubicBezTo>
                <a:cubicBezTo>
                  <a:pt x="4189" y="15197"/>
                  <a:pt x="4177" y="15250"/>
                  <a:pt x="4193" y="15264"/>
                </a:cubicBezTo>
                <a:cubicBezTo>
                  <a:pt x="4209" y="15279"/>
                  <a:pt x="4184" y="15305"/>
                  <a:pt x="4137" y="15321"/>
                </a:cubicBezTo>
                <a:cubicBezTo>
                  <a:pt x="4017" y="15362"/>
                  <a:pt x="3856" y="15510"/>
                  <a:pt x="3772" y="15657"/>
                </a:cubicBezTo>
                <a:cubicBezTo>
                  <a:pt x="3733" y="15725"/>
                  <a:pt x="3651" y="15799"/>
                  <a:pt x="3590" y="15819"/>
                </a:cubicBezTo>
                <a:cubicBezTo>
                  <a:pt x="3581" y="15822"/>
                  <a:pt x="3576" y="15828"/>
                  <a:pt x="3568" y="15832"/>
                </a:cubicBezTo>
                <a:cubicBezTo>
                  <a:pt x="3532" y="15874"/>
                  <a:pt x="3507" y="15909"/>
                  <a:pt x="3506" y="15922"/>
                </a:cubicBezTo>
                <a:cubicBezTo>
                  <a:pt x="3505" y="15945"/>
                  <a:pt x="3450" y="15977"/>
                  <a:pt x="3383" y="15994"/>
                </a:cubicBezTo>
                <a:cubicBezTo>
                  <a:pt x="3355" y="16001"/>
                  <a:pt x="3337" y="16007"/>
                  <a:pt x="3323" y="16013"/>
                </a:cubicBezTo>
                <a:cubicBezTo>
                  <a:pt x="3317" y="16020"/>
                  <a:pt x="3314" y="16028"/>
                  <a:pt x="3314" y="16036"/>
                </a:cubicBezTo>
                <a:cubicBezTo>
                  <a:pt x="3315" y="16038"/>
                  <a:pt x="3315" y="16040"/>
                  <a:pt x="3315" y="16043"/>
                </a:cubicBezTo>
                <a:cubicBezTo>
                  <a:pt x="3316" y="16046"/>
                  <a:pt x="3315" y="16049"/>
                  <a:pt x="3316" y="16053"/>
                </a:cubicBezTo>
                <a:cubicBezTo>
                  <a:pt x="3330" y="16085"/>
                  <a:pt x="3318" y="16124"/>
                  <a:pt x="3289" y="16140"/>
                </a:cubicBezTo>
                <a:cubicBezTo>
                  <a:pt x="3260" y="16156"/>
                  <a:pt x="3249" y="16188"/>
                  <a:pt x="3265" y="16210"/>
                </a:cubicBezTo>
                <a:cubicBezTo>
                  <a:pt x="3280" y="16233"/>
                  <a:pt x="3249" y="16266"/>
                  <a:pt x="3196" y="16283"/>
                </a:cubicBezTo>
                <a:cubicBezTo>
                  <a:pt x="3154" y="16297"/>
                  <a:pt x="3127" y="16313"/>
                  <a:pt x="3116" y="16326"/>
                </a:cubicBezTo>
                <a:cubicBezTo>
                  <a:pt x="3116" y="16331"/>
                  <a:pt x="3116" y="16337"/>
                  <a:pt x="3120" y="16342"/>
                </a:cubicBezTo>
                <a:cubicBezTo>
                  <a:pt x="3130" y="16357"/>
                  <a:pt x="3110" y="16377"/>
                  <a:pt x="3081" y="16395"/>
                </a:cubicBezTo>
                <a:cubicBezTo>
                  <a:pt x="3043" y="16459"/>
                  <a:pt x="2963" y="16556"/>
                  <a:pt x="2880" y="16647"/>
                </a:cubicBezTo>
                <a:cubicBezTo>
                  <a:pt x="2856" y="16676"/>
                  <a:pt x="2833" y="16701"/>
                  <a:pt x="2807" y="16726"/>
                </a:cubicBezTo>
                <a:cubicBezTo>
                  <a:pt x="2758" y="16775"/>
                  <a:pt x="2713" y="16814"/>
                  <a:pt x="2683" y="16831"/>
                </a:cubicBezTo>
                <a:cubicBezTo>
                  <a:pt x="2659" y="16846"/>
                  <a:pt x="2641" y="16863"/>
                  <a:pt x="2623" y="16879"/>
                </a:cubicBezTo>
                <a:cubicBezTo>
                  <a:pt x="2600" y="16903"/>
                  <a:pt x="2585" y="16927"/>
                  <a:pt x="2572" y="16950"/>
                </a:cubicBezTo>
                <a:cubicBezTo>
                  <a:pt x="2572" y="16951"/>
                  <a:pt x="2571" y="16953"/>
                  <a:pt x="2571" y="16954"/>
                </a:cubicBezTo>
                <a:cubicBezTo>
                  <a:pt x="2575" y="16972"/>
                  <a:pt x="2554" y="16996"/>
                  <a:pt x="2526" y="17019"/>
                </a:cubicBezTo>
                <a:cubicBezTo>
                  <a:pt x="2502" y="17051"/>
                  <a:pt x="2476" y="17076"/>
                  <a:pt x="2454" y="17076"/>
                </a:cubicBezTo>
                <a:cubicBezTo>
                  <a:pt x="2441" y="17076"/>
                  <a:pt x="2419" y="17086"/>
                  <a:pt x="2397" y="17096"/>
                </a:cubicBezTo>
                <a:cubicBezTo>
                  <a:pt x="2358" y="17119"/>
                  <a:pt x="2322" y="17142"/>
                  <a:pt x="2293" y="17163"/>
                </a:cubicBezTo>
                <a:cubicBezTo>
                  <a:pt x="2289" y="17166"/>
                  <a:pt x="2283" y="17170"/>
                  <a:pt x="2280" y="17172"/>
                </a:cubicBezTo>
                <a:cubicBezTo>
                  <a:pt x="2055" y="17347"/>
                  <a:pt x="1704" y="17279"/>
                  <a:pt x="1517" y="17026"/>
                </a:cubicBezTo>
                <a:cubicBezTo>
                  <a:pt x="1362" y="16816"/>
                  <a:pt x="1179" y="16796"/>
                  <a:pt x="1093" y="16979"/>
                </a:cubicBezTo>
                <a:cubicBezTo>
                  <a:pt x="1007" y="17159"/>
                  <a:pt x="812" y="17335"/>
                  <a:pt x="729" y="17306"/>
                </a:cubicBezTo>
                <a:cubicBezTo>
                  <a:pt x="725" y="17305"/>
                  <a:pt x="724" y="17305"/>
                  <a:pt x="721" y="17304"/>
                </a:cubicBezTo>
                <a:cubicBezTo>
                  <a:pt x="714" y="17302"/>
                  <a:pt x="715" y="17304"/>
                  <a:pt x="709" y="17302"/>
                </a:cubicBezTo>
                <a:cubicBezTo>
                  <a:pt x="701" y="17300"/>
                  <a:pt x="698" y="17301"/>
                  <a:pt x="693" y="17300"/>
                </a:cubicBezTo>
                <a:cubicBezTo>
                  <a:pt x="686" y="17301"/>
                  <a:pt x="682" y="17304"/>
                  <a:pt x="678" y="17310"/>
                </a:cubicBezTo>
                <a:cubicBezTo>
                  <a:pt x="682" y="17318"/>
                  <a:pt x="685" y="17324"/>
                  <a:pt x="701" y="17343"/>
                </a:cubicBezTo>
                <a:cubicBezTo>
                  <a:pt x="739" y="17385"/>
                  <a:pt x="737" y="17429"/>
                  <a:pt x="689" y="17527"/>
                </a:cubicBezTo>
                <a:cubicBezTo>
                  <a:pt x="677" y="17598"/>
                  <a:pt x="643" y="17681"/>
                  <a:pt x="572" y="17806"/>
                </a:cubicBezTo>
                <a:lnTo>
                  <a:pt x="464" y="17997"/>
                </a:lnTo>
                <a:cubicBezTo>
                  <a:pt x="445" y="18070"/>
                  <a:pt x="456" y="18111"/>
                  <a:pt x="496" y="18131"/>
                </a:cubicBezTo>
                <a:cubicBezTo>
                  <a:pt x="537" y="18151"/>
                  <a:pt x="592" y="18220"/>
                  <a:pt x="635" y="18286"/>
                </a:cubicBezTo>
                <a:cubicBezTo>
                  <a:pt x="675" y="18339"/>
                  <a:pt x="704" y="18388"/>
                  <a:pt x="695" y="18409"/>
                </a:cubicBezTo>
                <a:cubicBezTo>
                  <a:pt x="686" y="18430"/>
                  <a:pt x="685" y="18447"/>
                  <a:pt x="691" y="18455"/>
                </a:cubicBezTo>
                <a:cubicBezTo>
                  <a:pt x="695" y="18457"/>
                  <a:pt x="697" y="18459"/>
                  <a:pt x="701" y="18461"/>
                </a:cubicBezTo>
                <a:cubicBezTo>
                  <a:pt x="703" y="18461"/>
                  <a:pt x="704" y="18462"/>
                  <a:pt x="705" y="18461"/>
                </a:cubicBezTo>
                <a:cubicBezTo>
                  <a:pt x="724" y="18458"/>
                  <a:pt x="772" y="18466"/>
                  <a:pt x="812" y="18481"/>
                </a:cubicBezTo>
                <a:cubicBezTo>
                  <a:pt x="852" y="18495"/>
                  <a:pt x="929" y="18514"/>
                  <a:pt x="983" y="18522"/>
                </a:cubicBezTo>
                <a:cubicBezTo>
                  <a:pt x="1048" y="18532"/>
                  <a:pt x="1074" y="18564"/>
                  <a:pt x="1063" y="18622"/>
                </a:cubicBezTo>
                <a:cubicBezTo>
                  <a:pt x="1060" y="18634"/>
                  <a:pt x="1064" y="18634"/>
                  <a:pt x="1063" y="18642"/>
                </a:cubicBezTo>
                <a:cubicBezTo>
                  <a:pt x="1071" y="18653"/>
                  <a:pt x="1081" y="18661"/>
                  <a:pt x="1092" y="18666"/>
                </a:cubicBezTo>
                <a:cubicBezTo>
                  <a:pt x="1097" y="18662"/>
                  <a:pt x="1101" y="18660"/>
                  <a:pt x="1108" y="18654"/>
                </a:cubicBezTo>
                <a:cubicBezTo>
                  <a:pt x="1157" y="18611"/>
                  <a:pt x="1189" y="18616"/>
                  <a:pt x="1263" y="18675"/>
                </a:cubicBezTo>
                <a:cubicBezTo>
                  <a:pt x="1323" y="18724"/>
                  <a:pt x="1446" y="18753"/>
                  <a:pt x="1615" y="18758"/>
                </a:cubicBezTo>
                <a:cubicBezTo>
                  <a:pt x="1659" y="18759"/>
                  <a:pt x="1695" y="18762"/>
                  <a:pt x="1735" y="18765"/>
                </a:cubicBezTo>
                <a:cubicBezTo>
                  <a:pt x="1820" y="18769"/>
                  <a:pt x="1895" y="18776"/>
                  <a:pt x="1913" y="18787"/>
                </a:cubicBezTo>
                <a:cubicBezTo>
                  <a:pt x="1914" y="18787"/>
                  <a:pt x="1914" y="18789"/>
                  <a:pt x="1914" y="18789"/>
                </a:cubicBezTo>
                <a:cubicBezTo>
                  <a:pt x="1915" y="18789"/>
                  <a:pt x="1918" y="18789"/>
                  <a:pt x="1919" y="18790"/>
                </a:cubicBezTo>
                <a:cubicBezTo>
                  <a:pt x="1943" y="18803"/>
                  <a:pt x="1909" y="18912"/>
                  <a:pt x="1842" y="19032"/>
                </a:cubicBezTo>
                <a:cubicBezTo>
                  <a:pt x="1667" y="19351"/>
                  <a:pt x="1680" y="19511"/>
                  <a:pt x="1922" y="20006"/>
                </a:cubicBezTo>
                <a:cubicBezTo>
                  <a:pt x="2141" y="20451"/>
                  <a:pt x="2141" y="20553"/>
                  <a:pt x="1922" y="20452"/>
                </a:cubicBezTo>
                <a:cubicBezTo>
                  <a:pt x="1849" y="20418"/>
                  <a:pt x="1615" y="20390"/>
                  <a:pt x="1369" y="20386"/>
                </a:cubicBezTo>
                <a:cubicBezTo>
                  <a:pt x="1134" y="20382"/>
                  <a:pt x="922" y="20368"/>
                  <a:pt x="899" y="20355"/>
                </a:cubicBezTo>
                <a:cubicBezTo>
                  <a:pt x="876" y="20342"/>
                  <a:pt x="491" y="20341"/>
                  <a:pt x="0" y="20345"/>
                </a:cubicBezTo>
                <a:lnTo>
                  <a:pt x="0" y="21600"/>
                </a:lnTo>
                <a:lnTo>
                  <a:pt x="12990" y="21600"/>
                </a:lnTo>
                <a:lnTo>
                  <a:pt x="21600" y="21600"/>
                </a:lnTo>
                <a:lnTo>
                  <a:pt x="21600" y="20804"/>
                </a:lnTo>
                <a:cubicBezTo>
                  <a:pt x="20783" y="20790"/>
                  <a:pt x="20015" y="20805"/>
                  <a:pt x="19127" y="20853"/>
                </a:cubicBezTo>
                <a:cubicBezTo>
                  <a:pt x="18503" y="20887"/>
                  <a:pt x="17952" y="20895"/>
                  <a:pt x="17706" y="20874"/>
                </a:cubicBezTo>
                <a:cubicBezTo>
                  <a:pt x="17298" y="20838"/>
                  <a:pt x="17167" y="20771"/>
                  <a:pt x="17427" y="20731"/>
                </a:cubicBezTo>
                <a:lnTo>
                  <a:pt x="17572" y="20708"/>
                </a:lnTo>
                <a:lnTo>
                  <a:pt x="17431" y="20617"/>
                </a:lnTo>
                <a:lnTo>
                  <a:pt x="17292" y="20525"/>
                </a:lnTo>
                <a:lnTo>
                  <a:pt x="17551" y="20399"/>
                </a:lnTo>
                <a:cubicBezTo>
                  <a:pt x="17693" y="20330"/>
                  <a:pt x="17822" y="20273"/>
                  <a:pt x="17837" y="20271"/>
                </a:cubicBezTo>
                <a:cubicBezTo>
                  <a:pt x="17853" y="20270"/>
                  <a:pt x="17974" y="20219"/>
                  <a:pt x="18108" y="20157"/>
                </a:cubicBezTo>
                <a:cubicBezTo>
                  <a:pt x="18241" y="20095"/>
                  <a:pt x="18427" y="20031"/>
                  <a:pt x="18520" y="20013"/>
                </a:cubicBezTo>
                <a:cubicBezTo>
                  <a:pt x="18647" y="19989"/>
                  <a:pt x="18793" y="19886"/>
                  <a:pt x="19095" y="19607"/>
                </a:cubicBezTo>
                <a:cubicBezTo>
                  <a:pt x="19550" y="19186"/>
                  <a:pt x="19565" y="19164"/>
                  <a:pt x="19775" y="18613"/>
                </a:cubicBezTo>
                <a:cubicBezTo>
                  <a:pt x="19946" y="18168"/>
                  <a:pt x="19951" y="18124"/>
                  <a:pt x="19857" y="17890"/>
                </a:cubicBezTo>
                <a:cubicBezTo>
                  <a:pt x="19829" y="17818"/>
                  <a:pt x="19816" y="17779"/>
                  <a:pt x="19818" y="17752"/>
                </a:cubicBezTo>
                <a:cubicBezTo>
                  <a:pt x="19758" y="17644"/>
                  <a:pt x="19681" y="17536"/>
                  <a:pt x="19603" y="17462"/>
                </a:cubicBezTo>
                <a:cubicBezTo>
                  <a:pt x="19451" y="17316"/>
                  <a:pt x="19496" y="17288"/>
                  <a:pt x="19932" y="17260"/>
                </a:cubicBezTo>
                <a:cubicBezTo>
                  <a:pt x="20207" y="17243"/>
                  <a:pt x="20277" y="17223"/>
                  <a:pt x="20336" y="17142"/>
                </a:cubicBezTo>
                <a:cubicBezTo>
                  <a:pt x="20375" y="17088"/>
                  <a:pt x="20479" y="17031"/>
                  <a:pt x="20567" y="17015"/>
                </a:cubicBezTo>
                <a:cubicBezTo>
                  <a:pt x="20670" y="16997"/>
                  <a:pt x="20786" y="16892"/>
                  <a:pt x="20881" y="16757"/>
                </a:cubicBezTo>
                <a:cubicBezTo>
                  <a:pt x="20881" y="16707"/>
                  <a:pt x="20901" y="16654"/>
                  <a:pt x="20952" y="16577"/>
                </a:cubicBezTo>
                <a:cubicBezTo>
                  <a:pt x="20975" y="16542"/>
                  <a:pt x="20997" y="16521"/>
                  <a:pt x="21019" y="16500"/>
                </a:cubicBezTo>
                <a:cubicBezTo>
                  <a:pt x="21053" y="16410"/>
                  <a:pt x="21073" y="16320"/>
                  <a:pt x="21069" y="16243"/>
                </a:cubicBezTo>
                <a:cubicBezTo>
                  <a:pt x="21066" y="16183"/>
                  <a:pt x="21057" y="16123"/>
                  <a:pt x="21048" y="16062"/>
                </a:cubicBezTo>
                <a:cubicBezTo>
                  <a:pt x="21034" y="16032"/>
                  <a:pt x="21020" y="16005"/>
                  <a:pt x="21008" y="15967"/>
                </a:cubicBezTo>
                <a:cubicBezTo>
                  <a:pt x="20970" y="15848"/>
                  <a:pt x="20916" y="15691"/>
                  <a:pt x="20887" y="15620"/>
                </a:cubicBezTo>
                <a:cubicBezTo>
                  <a:pt x="20867" y="15569"/>
                  <a:pt x="20855" y="15508"/>
                  <a:pt x="20848" y="15456"/>
                </a:cubicBezTo>
                <a:cubicBezTo>
                  <a:pt x="20839" y="15442"/>
                  <a:pt x="20831" y="15425"/>
                  <a:pt x="20822" y="15413"/>
                </a:cubicBezTo>
                <a:cubicBezTo>
                  <a:pt x="20804" y="15388"/>
                  <a:pt x="20793" y="15366"/>
                  <a:pt x="20779" y="15343"/>
                </a:cubicBezTo>
                <a:cubicBezTo>
                  <a:pt x="20759" y="15317"/>
                  <a:pt x="20741" y="15293"/>
                  <a:pt x="20739" y="15275"/>
                </a:cubicBezTo>
                <a:cubicBezTo>
                  <a:pt x="20727" y="15250"/>
                  <a:pt x="20722" y="15231"/>
                  <a:pt x="20724" y="15219"/>
                </a:cubicBezTo>
                <a:cubicBezTo>
                  <a:pt x="20717" y="15208"/>
                  <a:pt x="20709" y="15199"/>
                  <a:pt x="20703" y="15185"/>
                </a:cubicBezTo>
                <a:cubicBezTo>
                  <a:pt x="20631" y="15015"/>
                  <a:pt x="20451" y="15041"/>
                  <a:pt x="20267" y="15250"/>
                </a:cubicBezTo>
                <a:cubicBezTo>
                  <a:pt x="20214" y="15310"/>
                  <a:pt x="20163" y="15356"/>
                  <a:pt x="20124" y="15382"/>
                </a:cubicBezTo>
                <a:cubicBezTo>
                  <a:pt x="20070" y="15460"/>
                  <a:pt x="20026" y="15532"/>
                  <a:pt x="20025" y="15558"/>
                </a:cubicBezTo>
                <a:cubicBezTo>
                  <a:pt x="20025" y="15598"/>
                  <a:pt x="19996" y="15639"/>
                  <a:pt x="19949" y="15678"/>
                </a:cubicBezTo>
                <a:cubicBezTo>
                  <a:pt x="19940" y="15701"/>
                  <a:pt x="19924" y="15717"/>
                  <a:pt x="19904" y="15718"/>
                </a:cubicBezTo>
                <a:cubicBezTo>
                  <a:pt x="19888" y="15738"/>
                  <a:pt x="19871" y="15745"/>
                  <a:pt x="19850" y="15745"/>
                </a:cubicBezTo>
                <a:cubicBezTo>
                  <a:pt x="19802" y="15770"/>
                  <a:pt x="19749" y="15794"/>
                  <a:pt x="19684" y="15817"/>
                </a:cubicBezTo>
                <a:cubicBezTo>
                  <a:pt x="19591" y="15849"/>
                  <a:pt x="19430" y="15923"/>
                  <a:pt x="19325" y="15981"/>
                </a:cubicBezTo>
                <a:cubicBezTo>
                  <a:pt x="19006" y="16158"/>
                  <a:pt x="18807" y="16218"/>
                  <a:pt x="18694" y="16173"/>
                </a:cubicBezTo>
                <a:cubicBezTo>
                  <a:pt x="18347" y="16032"/>
                  <a:pt x="18215" y="15989"/>
                  <a:pt x="18129" y="15989"/>
                </a:cubicBezTo>
                <a:cubicBezTo>
                  <a:pt x="18075" y="15989"/>
                  <a:pt x="18019" y="15960"/>
                  <a:pt x="18004" y="15924"/>
                </a:cubicBezTo>
                <a:cubicBezTo>
                  <a:pt x="17989" y="15888"/>
                  <a:pt x="17954" y="15859"/>
                  <a:pt x="17927" y="15859"/>
                </a:cubicBezTo>
                <a:cubicBezTo>
                  <a:pt x="17900" y="15859"/>
                  <a:pt x="17802" y="15799"/>
                  <a:pt x="17710" y="15726"/>
                </a:cubicBezTo>
                <a:cubicBezTo>
                  <a:pt x="17574" y="15619"/>
                  <a:pt x="17527" y="15604"/>
                  <a:pt x="17471" y="15646"/>
                </a:cubicBezTo>
                <a:cubicBezTo>
                  <a:pt x="17370" y="15722"/>
                  <a:pt x="16856" y="15404"/>
                  <a:pt x="16896" y="15290"/>
                </a:cubicBezTo>
                <a:cubicBezTo>
                  <a:pt x="16914" y="15238"/>
                  <a:pt x="16890" y="15196"/>
                  <a:pt x="16823" y="15164"/>
                </a:cubicBezTo>
                <a:cubicBezTo>
                  <a:pt x="16768" y="15137"/>
                  <a:pt x="16735" y="15097"/>
                  <a:pt x="16749" y="15076"/>
                </a:cubicBezTo>
                <a:cubicBezTo>
                  <a:pt x="16764" y="15055"/>
                  <a:pt x="16696" y="14983"/>
                  <a:pt x="16597" y="14915"/>
                </a:cubicBezTo>
                <a:cubicBezTo>
                  <a:pt x="16499" y="14848"/>
                  <a:pt x="16360" y="14738"/>
                  <a:pt x="16289" y="14671"/>
                </a:cubicBezTo>
                <a:cubicBezTo>
                  <a:pt x="16216" y="14603"/>
                  <a:pt x="16098" y="14545"/>
                  <a:pt x="16021" y="14540"/>
                </a:cubicBezTo>
                <a:cubicBezTo>
                  <a:pt x="15835" y="14527"/>
                  <a:pt x="15818" y="14445"/>
                  <a:pt x="15982" y="14351"/>
                </a:cubicBezTo>
                <a:cubicBezTo>
                  <a:pt x="16171" y="14243"/>
                  <a:pt x="16181" y="14224"/>
                  <a:pt x="16185" y="13961"/>
                </a:cubicBezTo>
                <a:cubicBezTo>
                  <a:pt x="16187" y="13801"/>
                  <a:pt x="16169" y="13732"/>
                  <a:pt x="16129" y="13739"/>
                </a:cubicBezTo>
                <a:cubicBezTo>
                  <a:pt x="16091" y="13745"/>
                  <a:pt x="16068" y="13686"/>
                  <a:pt x="16064" y="13576"/>
                </a:cubicBezTo>
                <a:cubicBezTo>
                  <a:pt x="16061" y="13480"/>
                  <a:pt x="16055" y="13330"/>
                  <a:pt x="16052" y="13242"/>
                </a:cubicBezTo>
                <a:cubicBezTo>
                  <a:pt x="16045" y="13056"/>
                  <a:pt x="15960" y="13043"/>
                  <a:pt x="15811" y="13207"/>
                </a:cubicBezTo>
                <a:cubicBezTo>
                  <a:pt x="15717" y="13310"/>
                  <a:pt x="15712" y="13311"/>
                  <a:pt x="15676" y="13227"/>
                </a:cubicBezTo>
                <a:cubicBezTo>
                  <a:pt x="15656" y="13179"/>
                  <a:pt x="15606" y="13117"/>
                  <a:pt x="15564" y="13090"/>
                </a:cubicBezTo>
                <a:cubicBezTo>
                  <a:pt x="15496" y="13044"/>
                  <a:pt x="15496" y="13007"/>
                  <a:pt x="15565" y="12699"/>
                </a:cubicBezTo>
                <a:cubicBezTo>
                  <a:pt x="15608" y="12511"/>
                  <a:pt x="15647" y="12182"/>
                  <a:pt x="15653" y="11967"/>
                </a:cubicBezTo>
                <a:cubicBezTo>
                  <a:pt x="15660" y="11752"/>
                  <a:pt x="15687" y="11552"/>
                  <a:pt x="15715" y="11522"/>
                </a:cubicBezTo>
                <a:cubicBezTo>
                  <a:pt x="15818" y="11410"/>
                  <a:pt x="15754" y="10788"/>
                  <a:pt x="15630" y="10707"/>
                </a:cubicBezTo>
                <a:cubicBezTo>
                  <a:pt x="15591" y="10682"/>
                  <a:pt x="15547" y="10583"/>
                  <a:pt x="15532" y="10487"/>
                </a:cubicBezTo>
                <a:cubicBezTo>
                  <a:pt x="15517" y="10391"/>
                  <a:pt x="15486" y="10275"/>
                  <a:pt x="15464" y="10227"/>
                </a:cubicBezTo>
                <a:cubicBezTo>
                  <a:pt x="15381" y="10045"/>
                  <a:pt x="15309" y="9731"/>
                  <a:pt x="15341" y="9685"/>
                </a:cubicBezTo>
                <a:cubicBezTo>
                  <a:pt x="15360" y="9658"/>
                  <a:pt x="15346" y="9642"/>
                  <a:pt x="15310" y="9649"/>
                </a:cubicBezTo>
                <a:cubicBezTo>
                  <a:pt x="15266" y="9657"/>
                  <a:pt x="15245" y="9610"/>
                  <a:pt x="15244" y="9500"/>
                </a:cubicBezTo>
                <a:cubicBezTo>
                  <a:pt x="15243" y="9411"/>
                  <a:pt x="15232" y="9332"/>
                  <a:pt x="15220" y="9324"/>
                </a:cubicBezTo>
                <a:cubicBezTo>
                  <a:pt x="14717" y="8972"/>
                  <a:pt x="14576" y="8899"/>
                  <a:pt x="14387" y="8899"/>
                </a:cubicBezTo>
                <a:cubicBezTo>
                  <a:pt x="14331" y="8899"/>
                  <a:pt x="14168" y="8846"/>
                  <a:pt x="14024" y="8781"/>
                </a:cubicBezTo>
                <a:cubicBezTo>
                  <a:pt x="13803" y="8681"/>
                  <a:pt x="13748" y="8671"/>
                  <a:pt x="13666" y="8717"/>
                </a:cubicBezTo>
                <a:cubicBezTo>
                  <a:pt x="13585" y="8762"/>
                  <a:pt x="13565" y="8759"/>
                  <a:pt x="13539" y="8699"/>
                </a:cubicBezTo>
                <a:cubicBezTo>
                  <a:pt x="13522" y="8660"/>
                  <a:pt x="13392" y="8581"/>
                  <a:pt x="13249" y="8525"/>
                </a:cubicBezTo>
                <a:cubicBezTo>
                  <a:pt x="13106" y="8468"/>
                  <a:pt x="12990" y="8404"/>
                  <a:pt x="12990" y="8382"/>
                </a:cubicBezTo>
                <a:cubicBezTo>
                  <a:pt x="12990" y="8342"/>
                  <a:pt x="12747" y="8273"/>
                  <a:pt x="12601" y="8270"/>
                </a:cubicBezTo>
                <a:cubicBezTo>
                  <a:pt x="12561" y="8270"/>
                  <a:pt x="12521" y="8224"/>
                  <a:pt x="12513" y="8169"/>
                </a:cubicBezTo>
                <a:cubicBezTo>
                  <a:pt x="12501" y="8096"/>
                  <a:pt x="12481" y="8080"/>
                  <a:pt x="12438" y="8112"/>
                </a:cubicBezTo>
                <a:cubicBezTo>
                  <a:pt x="12350" y="8177"/>
                  <a:pt x="12176" y="8081"/>
                  <a:pt x="12013" y="7877"/>
                </a:cubicBezTo>
                <a:cubicBezTo>
                  <a:pt x="11956" y="7806"/>
                  <a:pt x="11923" y="7751"/>
                  <a:pt x="11899" y="7678"/>
                </a:cubicBezTo>
                <a:cubicBezTo>
                  <a:pt x="11883" y="7659"/>
                  <a:pt x="11876" y="7634"/>
                  <a:pt x="11879" y="7597"/>
                </a:cubicBezTo>
                <a:cubicBezTo>
                  <a:pt x="11866" y="7528"/>
                  <a:pt x="11855" y="7442"/>
                  <a:pt x="11845" y="7319"/>
                </a:cubicBezTo>
                <a:cubicBezTo>
                  <a:pt x="11836" y="7293"/>
                  <a:pt x="11834" y="7248"/>
                  <a:pt x="11837" y="7179"/>
                </a:cubicBezTo>
                <a:cubicBezTo>
                  <a:pt x="11823" y="6915"/>
                  <a:pt x="11837" y="6789"/>
                  <a:pt x="11910" y="6568"/>
                </a:cubicBezTo>
                <a:cubicBezTo>
                  <a:pt x="11965" y="6403"/>
                  <a:pt x="12025" y="6155"/>
                  <a:pt x="12043" y="6017"/>
                </a:cubicBezTo>
                <a:cubicBezTo>
                  <a:pt x="12073" y="5782"/>
                  <a:pt x="12087" y="5761"/>
                  <a:pt x="12249" y="5691"/>
                </a:cubicBezTo>
                <a:cubicBezTo>
                  <a:pt x="12494" y="5585"/>
                  <a:pt x="12590" y="5443"/>
                  <a:pt x="12650" y="5100"/>
                </a:cubicBezTo>
                <a:cubicBezTo>
                  <a:pt x="12709" y="4761"/>
                  <a:pt x="12684" y="4652"/>
                  <a:pt x="12522" y="4538"/>
                </a:cubicBezTo>
                <a:cubicBezTo>
                  <a:pt x="12416" y="4463"/>
                  <a:pt x="12408" y="4431"/>
                  <a:pt x="12421" y="4101"/>
                </a:cubicBezTo>
                <a:cubicBezTo>
                  <a:pt x="12433" y="3807"/>
                  <a:pt x="12418" y="3717"/>
                  <a:pt x="12326" y="3548"/>
                </a:cubicBezTo>
                <a:cubicBezTo>
                  <a:pt x="12304" y="3516"/>
                  <a:pt x="12284" y="3478"/>
                  <a:pt x="12271" y="3435"/>
                </a:cubicBezTo>
                <a:cubicBezTo>
                  <a:pt x="12239" y="3371"/>
                  <a:pt x="12197" y="3290"/>
                  <a:pt x="12194" y="3273"/>
                </a:cubicBezTo>
                <a:cubicBezTo>
                  <a:pt x="12189" y="3249"/>
                  <a:pt x="12033" y="3093"/>
                  <a:pt x="11845" y="2919"/>
                </a:cubicBezTo>
                <a:cubicBezTo>
                  <a:pt x="11820" y="2911"/>
                  <a:pt x="11796" y="2896"/>
                  <a:pt x="11778" y="2877"/>
                </a:cubicBezTo>
                <a:cubicBezTo>
                  <a:pt x="11759" y="2856"/>
                  <a:pt x="11748" y="2838"/>
                  <a:pt x="11746" y="2825"/>
                </a:cubicBezTo>
                <a:cubicBezTo>
                  <a:pt x="11569" y="2663"/>
                  <a:pt x="11472" y="2565"/>
                  <a:pt x="11422" y="2489"/>
                </a:cubicBezTo>
                <a:cubicBezTo>
                  <a:pt x="11404" y="2485"/>
                  <a:pt x="11382" y="2481"/>
                  <a:pt x="11353" y="2482"/>
                </a:cubicBezTo>
                <a:cubicBezTo>
                  <a:pt x="11202" y="2485"/>
                  <a:pt x="11149" y="2389"/>
                  <a:pt x="11276" y="2343"/>
                </a:cubicBezTo>
                <a:cubicBezTo>
                  <a:pt x="11324" y="2325"/>
                  <a:pt x="11364" y="2271"/>
                  <a:pt x="11364" y="2223"/>
                </a:cubicBezTo>
                <a:cubicBezTo>
                  <a:pt x="11364" y="2165"/>
                  <a:pt x="11402" y="2132"/>
                  <a:pt x="11476" y="2122"/>
                </a:cubicBezTo>
                <a:cubicBezTo>
                  <a:pt x="11481" y="2122"/>
                  <a:pt x="11485" y="2120"/>
                  <a:pt x="11490" y="2119"/>
                </a:cubicBezTo>
                <a:cubicBezTo>
                  <a:pt x="11520" y="2098"/>
                  <a:pt x="11547" y="2075"/>
                  <a:pt x="11564" y="2052"/>
                </a:cubicBezTo>
                <a:cubicBezTo>
                  <a:pt x="11562" y="2043"/>
                  <a:pt x="11561" y="2035"/>
                  <a:pt x="11557" y="2024"/>
                </a:cubicBezTo>
                <a:cubicBezTo>
                  <a:pt x="11538" y="1969"/>
                  <a:pt x="11554" y="1931"/>
                  <a:pt x="11607" y="1913"/>
                </a:cubicBezTo>
                <a:cubicBezTo>
                  <a:pt x="11661" y="1894"/>
                  <a:pt x="11678" y="1854"/>
                  <a:pt x="11659" y="1787"/>
                </a:cubicBezTo>
                <a:cubicBezTo>
                  <a:pt x="11642" y="1728"/>
                  <a:pt x="11660" y="1669"/>
                  <a:pt x="11704" y="1636"/>
                </a:cubicBezTo>
                <a:cubicBezTo>
                  <a:pt x="11749" y="1603"/>
                  <a:pt x="11765" y="1544"/>
                  <a:pt x="11747" y="1479"/>
                </a:cubicBezTo>
                <a:cubicBezTo>
                  <a:pt x="11727" y="1406"/>
                  <a:pt x="11742" y="1367"/>
                  <a:pt x="11799" y="1348"/>
                </a:cubicBezTo>
                <a:cubicBezTo>
                  <a:pt x="11870" y="1323"/>
                  <a:pt x="11867" y="1309"/>
                  <a:pt x="11772" y="1218"/>
                </a:cubicBezTo>
                <a:cubicBezTo>
                  <a:pt x="11699" y="1148"/>
                  <a:pt x="11682" y="1117"/>
                  <a:pt x="11707" y="1077"/>
                </a:cubicBezTo>
                <a:cubicBezTo>
                  <a:pt x="11710" y="1067"/>
                  <a:pt x="11716" y="1058"/>
                  <a:pt x="11727" y="1051"/>
                </a:cubicBezTo>
                <a:cubicBezTo>
                  <a:pt x="11728" y="1049"/>
                  <a:pt x="11729" y="1048"/>
                  <a:pt x="11731" y="1046"/>
                </a:cubicBezTo>
                <a:cubicBezTo>
                  <a:pt x="11744" y="1032"/>
                  <a:pt x="11753" y="1021"/>
                  <a:pt x="11760" y="1011"/>
                </a:cubicBezTo>
                <a:cubicBezTo>
                  <a:pt x="11759" y="999"/>
                  <a:pt x="11751" y="987"/>
                  <a:pt x="11734" y="971"/>
                </a:cubicBezTo>
                <a:cubicBezTo>
                  <a:pt x="11719" y="958"/>
                  <a:pt x="11712" y="945"/>
                  <a:pt x="11709" y="931"/>
                </a:cubicBezTo>
                <a:cubicBezTo>
                  <a:pt x="11655" y="901"/>
                  <a:pt x="11640" y="858"/>
                  <a:pt x="11660" y="786"/>
                </a:cubicBezTo>
                <a:cubicBezTo>
                  <a:pt x="11666" y="765"/>
                  <a:pt x="11669" y="748"/>
                  <a:pt x="11670" y="734"/>
                </a:cubicBezTo>
                <a:cubicBezTo>
                  <a:pt x="11655" y="720"/>
                  <a:pt x="11641" y="702"/>
                  <a:pt x="11628" y="682"/>
                </a:cubicBezTo>
                <a:cubicBezTo>
                  <a:pt x="11624" y="681"/>
                  <a:pt x="11620" y="679"/>
                  <a:pt x="11614" y="679"/>
                </a:cubicBezTo>
                <a:cubicBezTo>
                  <a:pt x="11506" y="679"/>
                  <a:pt x="11467" y="599"/>
                  <a:pt x="11538" y="523"/>
                </a:cubicBezTo>
                <a:cubicBezTo>
                  <a:pt x="11588" y="468"/>
                  <a:pt x="11580" y="453"/>
                  <a:pt x="11490" y="432"/>
                </a:cubicBezTo>
                <a:cubicBezTo>
                  <a:pt x="11430" y="418"/>
                  <a:pt x="11362" y="361"/>
                  <a:pt x="11338" y="305"/>
                </a:cubicBezTo>
                <a:cubicBezTo>
                  <a:pt x="11337" y="302"/>
                  <a:pt x="11335" y="300"/>
                  <a:pt x="11334" y="297"/>
                </a:cubicBezTo>
                <a:cubicBezTo>
                  <a:pt x="11299" y="263"/>
                  <a:pt x="11263" y="236"/>
                  <a:pt x="11235" y="225"/>
                </a:cubicBezTo>
                <a:cubicBezTo>
                  <a:pt x="11232" y="226"/>
                  <a:pt x="11228" y="225"/>
                  <a:pt x="11225" y="226"/>
                </a:cubicBezTo>
                <a:cubicBezTo>
                  <a:pt x="11210" y="231"/>
                  <a:pt x="11195" y="229"/>
                  <a:pt x="11179" y="223"/>
                </a:cubicBezTo>
                <a:cubicBezTo>
                  <a:pt x="11154" y="222"/>
                  <a:pt x="11120" y="203"/>
                  <a:pt x="11092" y="173"/>
                </a:cubicBezTo>
                <a:cubicBezTo>
                  <a:pt x="11057" y="135"/>
                  <a:pt x="11050" y="114"/>
                  <a:pt x="11068" y="89"/>
                </a:cubicBezTo>
                <a:lnTo>
                  <a:pt x="11033" y="22"/>
                </a:lnTo>
                <a:cubicBezTo>
                  <a:pt x="10953" y="14"/>
                  <a:pt x="10693" y="9"/>
                  <a:pt x="10435" y="4"/>
                </a:cubicBezTo>
                <a:lnTo>
                  <a:pt x="8986" y="2"/>
                </a:lnTo>
                <a:close/>
                <a:moveTo>
                  <a:pt x="6680" y="853"/>
                </a:moveTo>
                <a:cubicBezTo>
                  <a:pt x="6654" y="853"/>
                  <a:pt x="6634" y="872"/>
                  <a:pt x="6634" y="896"/>
                </a:cubicBezTo>
                <a:cubicBezTo>
                  <a:pt x="6634" y="920"/>
                  <a:pt x="6668" y="940"/>
                  <a:pt x="6710" y="940"/>
                </a:cubicBezTo>
                <a:cubicBezTo>
                  <a:pt x="6751" y="940"/>
                  <a:pt x="6772" y="920"/>
                  <a:pt x="6756" y="896"/>
                </a:cubicBezTo>
                <a:cubicBezTo>
                  <a:pt x="6739" y="872"/>
                  <a:pt x="6705" y="853"/>
                  <a:pt x="6680" y="853"/>
                </a:cubicBezTo>
                <a:close/>
                <a:moveTo>
                  <a:pt x="7099" y="871"/>
                </a:moveTo>
                <a:cubicBezTo>
                  <a:pt x="7082" y="875"/>
                  <a:pt x="7071" y="901"/>
                  <a:pt x="7071" y="938"/>
                </a:cubicBezTo>
                <a:cubicBezTo>
                  <a:pt x="7071" y="1043"/>
                  <a:pt x="7098" y="1053"/>
                  <a:pt x="7136" y="963"/>
                </a:cubicBezTo>
                <a:cubicBezTo>
                  <a:pt x="7151" y="928"/>
                  <a:pt x="7142" y="888"/>
                  <a:pt x="7117" y="874"/>
                </a:cubicBezTo>
                <a:cubicBezTo>
                  <a:pt x="7110" y="870"/>
                  <a:pt x="7104" y="869"/>
                  <a:pt x="7099" y="871"/>
                </a:cubicBezTo>
                <a:close/>
                <a:moveTo>
                  <a:pt x="6815" y="1125"/>
                </a:moveTo>
                <a:cubicBezTo>
                  <a:pt x="6768" y="1122"/>
                  <a:pt x="6715" y="1146"/>
                  <a:pt x="6684" y="1198"/>
                </a:cubicBezTo>
                <a:cubicBezTo>
                  <a:pt x="6635" y="1280"/>
                  <a:pt x="6644" y="1288"/>
                  <a:pt x="6781" y="1288"/>
                </a:cubicBezTo>
                <a:cubicBezTo>
                  <a:pt x="6899" y="1288"/>
                  <a:pt x="6929" y="1272"/>
                  <a:pt x="6916" y="1213"/>
                </a:cubicBezTo>
                <a:cubicBezTo>
                  <a:pt x="6904" y="1158"/>
                  <a:pt x="6862" y="1128"/>
                  <a:pt x="6815" y="1125"/>
                </a:cubicBezTo>
                <a:close/>
                <a:moveTo>
                  <a:pt x="7131" y="1347"/>
                </a:moveTo>
                <a:cubicBezTo>
                  <a:pt x="7129" y="1352"/>
                  <a:pt x="7141" y="1368"/>
                  <a:pt x="7167" y="1396"/>
                </a:cubicBezTo>
                <a:cubicBezTo>
                  <a:pt x="7237" y="1472"/>
                  <a:pt x="7265" y="1480"/>
                  <a:pt x="7265" y="1424"/>
                </a:cubicBezTo>
                <a:cubicBezTo>
                  <a:pt x="7265" y="1402"/>
                  <a:pt x="7229" y="1372"/>
                  <a:pt x="7185" y="1357"/>
                </a:cubicBezTo>
                <a:cubicBezTo>
                  <a:pt x="7152" y="1345"/>
                  <a:pt x="7134" y="1341"/>
                  <a:pt x="7131" y="1347"/>
                </a:cubicBezTo>
                <a:close/>
                <a:moveTo>
                  <a:pt x="15870" y="11830"/>
                </a:moveTo>
                <a:cubicBezTo>
                  <a:pt x="15864" y="11830"/>
                  <a:pt x="15859" y="11832"/>
                  <a:pt x="15852" y="11835"/>
                </a:cubicBezTo>
                <a:cubicBezTo>
                  <a:pt x="15825" y="11850"/>
                  <a:pt x="15804" y="11881"/>
                  <a:pt x="15804" y="11903"/>
                </a:cubicBezTo>
                <a:cubicBezTo>
                  <a:pt x="15804" y="11926"/>
                  <a:pt x="15825" y="11944"/>
                  <a:pt x="15852" y="11944"/>
                </a:cubicBezTo>
                <a:cubicBezTo>
                  <a:pt x="15879" y="11944"/>
                  <a:pt x="15900" y="11913"/>
                  <a:pt x="15900" y="11876"/>
                </a:cubicBezTo>
                <a:cubicBezTo>
                  <a:pt x="15900" y="11848"/>
                  <a:pt x="15888" y="11831"/>
                  <a:pt x="15870" y="11830"/>
                </a:cubicBezTo>
                <a:close/>
                <a:moveTo>
                  <a:pt x="16001" y="12595"/>
                </a:moveTo>
                <a:cubicBezTo>
                  <a:pt x="15991" y="12594"/>
                  <a:pt x="15979" y="12598"/>
                  <a:pt x="15967" y="12609"/>
                </a:cubicBezTo>
                <a:cubicBezTo>
                  <a:pt x="15950" y="12624"/>
                  <a:pt x="15954" y="12672"/>
                  <a:pt x="15975" y="12715"/>
                </a:cubicBezTo>
                <a:cubicBezTo>
                  <a:pt x="16011" y="12789"/>
                  <a:pt x="16013" y="12789"/>
                  <a:pt x="16033" y="12713"/>
                </a:cubicBezTo>
                <a:cubicBezTo>
                  <a:pt x="16050" y="12649"/>
                  <a:pt x="16032" y="12598"/>
                  <a:pt x="16001" y="12595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Overactive Chakra:…"/>
          <p:cNvSpPr txBox="1"/>
          <p:nvPr/>
        </p:nvSpPr>
        <p:spPr>
          <a:xfrm>
            <a:off x="-10555" y="3462497"/>
            <a:ext cx="21111598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Overactive Chakra:</a:t>
            </a:r>
          </a:p>
          <a:p>
            <a:pPr/>
            <a:r>
              <a:t>Excessive sex drive, compulsive behaviors, tension, frustration, overly emotional, hypersensitive, emotional dependency </a:t>
            </a:r>
          </a:p>
        </p:txBody>
      </p:sp>
      <p:sp>
        <p:nvSpPr>
          <p:cNvPr id="191" name="Essential Oils:…"/>
          <p:cNvSpPr txBox="1"/>
          <p:nvPr/>
        </p:nvSpPr>
        <p:spPr>
          <a:xfrm>
            <a:off x="2313966" y="6477937"/>
            <a:ext cx="15071121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Essential Oils:</a:t>
            </a:r>
          </a:p>
          <a:p>
            <a:pPr/>
            <a:r>
              <a:t>Purify, Lavender, Jasmine</a:t>
            </a:r>
          </a:p>
        </p:txBody>
      </p:sp>
      <p:pic>
        <p:nvPicPr>
          <p:cNvPr id="192" name="purify-15ml.jpeg" descr="purify-15ml.jpeg"/>
          <p:cNvPicPr>
            <a:picLocks noChangeAspect="1"/>
          </p:cNvPicPr>
          <p:nvPr/>
        </p:nvPicPr>
        <p:blipFill>
          <a:blip r:embed="rId2">
            <a:extLst/>
          </a:blip>
          <a:srcRect l="29106" t="10079" r="29425" b="7644"/>
          <a:stretch>
            <a:fillRect/>
          </a:stretch>
        </p:blipFill>
        <p:spPr>
          <a:xfrm>
            <a:off x="7506878" y="9400711"/>
            <a:ext cx="1443832" cy="4296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fill="norm" stroke="1" extrusionOk="0">
                <a:moveTo>
                  <a:pt x="10794" y="0"/>
                </a:moveTo>
                <a:cubicBezTo>
                  <a:pt x="5990" y="1"/>
                  <a:pt x="3889" y="131"/>
                  <a:pt x="3889" y="427"/>
                </a:cubicBezTo>
                <a:cubicBezTo>
                  <a:pt x="3889" y="499"/>
                  <a:pt x="3754" y="624"/>
                  <a:pt x="3586" y="704"/>
                </a:cubicBezTo>
                <a:cubicBezTo>
                  <a:pt x="3319" y="830"/>
                  <a:pt x="3272" y="1025"/>
                  <a:pt x="3230" y="2228"/>
                </a:cubicBezTo>
                <a:cubicBezTo>
                  <a:pt x="3204" y="2987"/>
                  <a:pt x="3114" y="3661"/>
                  <a:pt x="3028" y="3726"/>
                </a:cubicBezTo>
                <a:cubicBezTo>
                  <a:pt x="2774" y="3917"/>
                  <a:pt x="2675" y="4278"/>
                  <a:pt x="2868" y="4318"/>
                </a:cubicBezTo>
                <a:cubicBezTo>
                  <a:pt x="2988" y="4343"/>
                  <a:pt x="2983" y="4375"/>
                  <a:pt x="2856" y="4418"/>
                </a:cubicBezTo>
                <a:cubicBezTo>
                  <a:pt x="2751" y="4453"/>
                  <a:pt x="2666" y="4685"/>
                  <a:pt x="2666" y="4931"/>
                </a:cubicBezTo>
                <a:lnTo>
                  <a:pt x="2666" y="5378"/>
                </a:lnTo>
                <a:lnTo>
                  <a:pt x="2945" y="5430"/>
                </a:lnTo>
                <a:cubicBezTo>
                  <a:pt x="3002" y="5436"/>
                  <a:pt x="3056" y="5447"/>
                  <a:pt x="3105" y="5460"/>
                </a:cubicBezTo>
                <a:lnTo>
                  <a:pt x="3366" y="5509"/>
                </a:lnTo>
                <a:cubicBezTo>
                  <a:pt x="3492" y="5533"/>
                  <a:pt x="3603" y="5556"/>
                  <a:pt x="3705" y="5577"/>
                </a:cubicBezTo>
                <a:cubicBezTo>
                  <a:pt x="3832" y="5582"/>
                  <a:pt x="3918" y="5600"/>
                  <a:pt x="3954" y="5633"/>
                </a:cubicBezTo>
                <a:cubicBezTo>
                  <a:pt x="4021" y="5650"/>
                  <a:pt x="4067" y="5664"/>
                  <a:pt x="4067" y="5669"/>
                </a:cubicBezTo>
                <a:cubicBezTo>
                  <a:pt x="4067" y="5684"/>
                  <a:pt x="3954" y="5786"/>
                  <a:pt x="3818" y="5896"/>
                </a:cubicBezTo>
                <a:cubicBezTo>
                  <a:pt x="3597" y="6074"/>
                  <a:pt x="3432" y="6110"/>
                  <a:pt x="2339" y="6220"/>
                </a:cubicBezTo>
                <a:cubicBezTo>
                  <a:pt x="896" y="6364"/>
                  <a:pt x="469" y="6510"/>
                  <a:pt x="327" y="6912"/>
                </a:cubicBezTo>
                <a:cubicBezTo>
                  <a:pt x="272" y="7065"/>
                  <a:pt x="176" y="9561"/>
                  <a:pt x="113" y="12457"/>
                </a:cubicBezTo>
                <a:lnTo>
                  <a:pt x="0" y="17718"/>
                </a:lnTo>
                <a:lnTo>
                  <a:pt x="65" y="17744"/>
                </a:lnTo>
                <a:lnTo>
                  <a:pt x="505" y="17881"/>
                </a:lnTo>
                <a:cubicBezTo>
                  <a:pt x="1484" y="18189"/>
                  <a:pt x="1821" y="18221"/>
                  <a:pt x="5290" y="18338"/>
                </a:cubicBezTo>
                <a:cubicBezTo>
                  <a:pt x="5627" y="18350"/>
                  <a:pt x="7868" y="18362"/>
                  <a:pt x="10272" y="18366"/>
                </a:cubicBezTo>
                <a:cubicBezTo>
                  <a:pt x="14195" y="18373"/>
                  <a:pt x="16705" y="18334"/>
                  <a:pt x="18869" y="18226"/>
                </a:cubicBezTo>
                <a:cubicBezTo>
                  <a:pt x="19826" y="18179"/>
                  <a:pt x="20892" y="17876"/>
                  <a:pt x="21161" y="17574"/>
                </a:cubicBezTo>
                <a:cubicBezTo>
                  <a:pt x="21302" y="17416"/>
                  <a:pt x="21396" y="15761"/>
                  <a:pt x="21481" y="12025"/>
                </a:cubicBezTo>
                <a:lnTo>
                  <a:pt x="21600" y="6836"/>
                </a:lnTo>
                <a:cubicBezTo>
                  <a:pt x="21558" y="6762"/>
                  <a:pt x="21500" y="6698"/>
                  <a:pt x="21428" y="6642"/>
                </a:cubicBezTo>
                <a:lnTo>
                  <a:pt x="21078" y="6525"/>
                </a:lnTo>
                <a:cubicBezTo>
                  <a:pt x="20760" y="6418"/>
                  <a:pt x="20148" y="6308"/>
                  <a:pt x="19546" y="6249"/>
                </a:cubicBezTo>
                <a:cubicBezTo>
                  <a:pt x="18772" y="6174"/>
                  <a:pt x="18470" y="6110"/>
                  <a:pt x="18210" y="5966"/>
                </a:cubicBezTo>
                <a:cubicBezTo>
                  <a:pt x="18025" y="5864"/>
                  <a:pt x="17878" y="5736"/>
                  <a:pt x="17877" y="5683"/>
                </a:cubicBezTo>
                <a:cubicBezTo>
                  <a:pt x="17877" y="5668"/>
                  <a:pt x="17906" y="5651"/>
                  <a:pt x="17949" y="5631"/>
                </a:cubicBezTo>
                <a:cubicBezTo>
                  <a:pt x="17976" y="5565"/>
                  <a:pt x="18079" y="5519"/>
                  <a:pt x="18287" y="5517"/>
                </a:cubicBezTo>
                <a:cubicBezTo>
                  <a:pt x="18642" y="5423"/>
                  <a:pt x="19118" y="5338"/>
                  <a:pt x="19261" y="5368"/>
                </a:cubicBezTo>
                <a:cubicBezTo>
                  <a:pt x="19412" y="5399"/>
                  <a:pt x="19308" y="4601"/>
                  <a:pt x="19142" y="4460"/>
                </a:cubicBezTo>
                <a:cubicBezTo>
                  <a:pt x="19085" y="4412"/>
                  <a:pt x="19063" y="4243"/>
                  <a:pt x="19089" y="4085"/>
                </a:cubicBezTo>
                <a:cubicBezTo>
                  <a:pt x="19117" y="3913"/>
                  <a:pt x="19051" y="3781"/>
                  <a:pt x="18928" y="3756"/>
                </a:cubicBezTo>
                <a:cubicBezTo>
                  <a:pt x="18649" y="3704"/>
                  <a:pt x="18624" y="3665"/>
                  <a:pt x="18768" y="3505"/>
                </a:cubicBezTo>
                <a:cubicBezTo>
                  <a:pt x="18775" y="3497"/>
                  <a:pt x="18779" y="3483"/>
                  <a:pt x="18786" y="3473"/>
                </a:cubicBezTo>
                <a:cubicBezTo>
                  <a:pt x="18747" y="3248"/>
                  <a:pt x="18737" y="2881"/>
                  <a:pt x="18744" y="2322"/>
                </a:cubicBezTo>
                <a:cubicBezTo>
                  <a:pt x="18749" y="1932"/>
                  <a:pt x="18741" y="1643"/>
                  <a:pt x="18726" y="1422"/>
                </a:cubicBezTo>
                <a:cubicBezTo>
                  <a:pt x="18653" y="1061"/>
                  <a:pt x="18564" y="781"/>
                  <a:pt x="18465" y="754"/>
                </a:cubicBezTo>
                <a:cubicBezTo>
                  <a:pt x="18361" y="725"/>
                  <a:pt x="18272" y="646"/>
                  <a:pt x="18239" y="562"/>
                </a:cubicBezTo>
                <a:cubicBezTo>
                  <a:pt x="18189" y="517"/>
                  <a:pt x="18141" y="472"/>
                  <a:pt x="18109" y="436"/>
                </a:cubicBezTo>
                <a:cubicBezTo>
                  <a:pt x="17991" y="304"/>
                  <a:pt x="17597" y="208"/>
                  <a:pt x="16832" y="139"/>
                </a:cubicBezTo>
                <a:cubicBezTo>
                  <a:pt x="16721" y="130"/>
                  <a:pt x="16611" y="120"/>
                  <a:pt x="16488" y="111"/>
                </a:cubicBezTo>
                <a:cubicBezTo>
                  <a:pt x="16442" y="108"/>
                  <a:pt x="16400" y="104"/>
                  <a:pt x="16351" y="101"/>
                </a:cubicBezTo>
                <a:cubicBezTo>
                  <a:pt x="16288" y="97"/>
                  <a:pt x="16215" y="93"/>
                  <a:pt x="16150" y="89"/>
                </a:cubicBezTo>
                <a:cubicBezTo>
                  <a:pt x="14996" y="25"/>
                  <a:pt x="13274" y="-1"/>
                  <a:pt x="10794" y="0"/>
                </a:cubicBezTo>
                <a:close/>
                <a:moveTo>
                  <a:pt x="18673" y="18498"/>
                </a:moveTo>
                <a:cubicBezTo>
                  <a:pt x="18358" y="18501"/>
                  <a:pt x="18010" y="18527"/>
                  <a:pt x="17895" y="18574"/>
                </a:cubicBezTo>
                <a:cubicBezTo>
                  <a:pt x="17788" y="18617"/>
                  <a:pt x="17755" y="18670"/>
                  <a:pt x="17818" y="18691"/>
                </a:cubicBezTo>
                <a:cubicBezTo>
                  <a:pt x="17998" y="18752"/>
                  <a:pt x="18160" y="18738"/>
                  <a:pt x="18400" y="18641"/>
                </a:cubicBezTo>
                <a:cubicBezTo>
                  <a:pt x="18527" y="18590"/>
                  <a:pt x="18758" y="18566"/>
                  <a:pt x="18946" y="18586"/>
                </a:cubicBezTo>
                <a:cubicBezTo>
                  <a:pt x="19125" y="18605"/>
                  <a:pt x="19273" y="18592"/>
                  <a:pt x="19273" y="18558"/>
                </a:cubicBezTo>
                <a:cubicBezTo>
                  <a:pt x="19273" y="18512"/>
                  <a:pt x="18988" y="18494"/>
                  <a:pt x="18673" y="18498"/>
                </a:cubicBezTo>
                <a:close/>
                <a:moveTo>
                  <a:pt x="15942" y="18500"/>
                </a:moveTo>
                <a:cubicBezTo>
                  <a:pt x="15718" y="18495"/>
                  <a:pt x="15467" y="18517"/>
                  <a:pt x="15200" y="18566"/>
                </a:cubicBezTo>
                <a:lnTo>
                  <a:pt x="14814" y="18635"/>
                </a:lnTo>
                <a:lnTo>
                  <a:pt x="15253" y="18677"/>
                </a:lnTo>
                <a:cubicBezTo>
                  <a:pt x="15878" y="18737"/>
                  <a:pt x="15922" y="18736"/>
                  <a:pt x="16037" y="18673"/>
                </a:cubicBezTo>
                <a:cubicBezTo>
                  <a:pt x="16094" y="18642"/>
                  <a:pt x="16275" y="18635"/>
                  <a:pt x="16440" y="18655"/>
                </a:cubicBezTo>
                <a:cubicBezTo>
                  <a:pt x="16703" y="18688"/>
                  <a:pt x="16709" y="18680"/>
                  <a:pt x="16500" y="18594"/>
                </a:cubicBezTo>
                <a:cubicBezTo>
                  <a:pt x="16359" y="18535"/>
                  <a:pt x="16165" y="18505"/>
                  <a:pt x="15942" y="18500"/>
                </a:cubicBezTo>
                <a:close/>
                <a:moveTo>
                  <a:pt x="5403" y="18600"/>
                </a:moveTo>
                <a:cubicBezTo>
                  <a:pt x="5289" y="18600"/>
                  <a:pt x="5179" y="18603"/>
                  <a:pt x="5070" y="18607"/>
                </a:cubicBezTo>
                <a:cubicBezTo>
                  <a:pt x="4997" y="18610"/>
                  <a:pt x="5149" y="18721"/>
                  <a:pt x="5409" y="18853"/>
                </a:cubicBezTo>
                <a:cubicBezTo>
                  <a:pt x="5718" y="19010"/>
                  <a:pt x="5883" y="19176"/>
                  <a:pt x="5890" y="19332"/>
                </a:cubicBezTo>
                <a:cubicBezTo>
                  <a:pt x="5902" y="19608"/>
                  <a:pt x="6306" y="19740"/>
                  <a:pt x="6816" y="19635"/>
                </a:cubicBezTo>
                <a:cubicBezTo>
                  <a:pt x="7140" y="19568"/>
                  <a:pt x="8423" y="19581"/>
                  <a:pt x="9690" y="19665"/>
                </a:cubicBezTo>
                <a:cubicBezTo>
                  <a:pt x="10713" y="19732"/>
                  <a:pt x="10676" y="19734"/>
                  <a:pt x="11667" y="19647"/>
                </a:cubicBezTo>
                <a:cubicBezTo>
                  <a:pt x="12735" y="19553"/>
                  <a:pt x="13182" y="19346"/>
                  <a:pt x="12611" y="19212"/>
                </a:cubicBezTo>
                <a:cubicBezTo>
                  <a:pt x="12370" y="19155"/>
                  <a:pt x="12299" y="19095"/>
                  <a:pt x="12379" y="19010"/>
                </a:cubicBezTo>
                <a:cubicBezTo>
                  <a:pt x="12474" y="18910"/>
                  <a:pt x="12442" y="18895"/>
                  <a:pt x="12172" y="18931"/>
                </a:cubicBezTo>
                <a:cubicBezTo>
                  <a:pt x="11645" y="18999"/>
                  <a:pt x="10290" y="19075"/>
                  <a:pt x="10141" y="19044"/>
                </a:cubicBezTo>
                <a:cubicBezTo>
                  <a:pt x="9927" y="19000"/>
                  <a:pt x="10173" y="18905"/>
                  <a:pt x="10681" y="18837"/>
                </a:cubicBezTo>
                <a:cubicBezTo>
                  <a:pt x="11233" y="18763"/>
                  <a:pt x="11116" y="18746"/>
                  <a:pt x="9803" y="18715"/>
                </a:cubicBezTo>
                <a:cubicBezTo>
                  <a:pt x="8895" y="18694"/>
                  <a:pt x="8821" y="18700"/>
                  <a:pt x="8971" y="18795"/>
                </a:cubicBezTo>
                <a:cubicBezTo>
                  <a:pt x="9255" y="18973"/>
                  <a:pt x="8865" y="18973"/>
                  <a:pt x="7849" y="18793"/>
                </a:cubicBezTo>
                <a:cubicBezTo>
                  <a:pt x="7120" y="18664"/>
                  <a:pt x="6201" y="18593"/>
                  <a:pt x="5403" y="18600"/>
                </a:cubicBezTo>
                <a:close/>
                <a:moveTo>
                  <a:pt x="17177" y="18789"/>
                </a:moveTo>
                <a:cubicBezTo>
                  <a:pt x="17168" y="18786"/>
                  <a:pt x="17096" y="18804"/>
                  <a:pt x="16957" y="18841"/>
                </a:cubicBezTo>
                <a:cubicBezTo>
                  <a:pt x="16789" y="18885"/>
                  <a:pt x="16654" y="18930"/>
                  <a:pt x="16654" y="18943"/>
                </a:cubicBezTo>
                <a:cubicBezTo>
                  <a:pt x="16654" y="18991"/>
                  <a:pt x="16794" y="18961"/>
                  <a:pt x="17022" y="18863"/>
                </a:cubicBezTo>
                <a:cubicBezTo>
                  <a:pt x="17131" y="18816"/>
                  <a:pt x="17186" y="18792"/>
                  <a:pt x="17177" y="18789"/>
                </a:cubicBezTo>
                <a:close/>
                <a:moveTo>
                  <a:pt x="7220" y="21392"/>
                </a:moveTo>
                <a:cubicBezTo>
                  <a:pt x="6940" y="21399"/>
                  <a:pt x="6990" y="21464"/>
                  <a:pt x="7434" y="21536"/>
                </a:cubicBezTo>
                <a:cubicBezTo>
                  <a:pt x="7650" y="21571"/>
                  <a:pt x="8610" y="21599"/>
                  <a:pt x="9571" y="21598"/>
                </a:cubicBezTo>
                <a:lnTo>
                  <a:pt x="11322" y="21596"/>
                </a:lnTo>
                <a:lnTo>
                  <a:pt x="9749" y="21522"/>
                </a:lnTo>
                <a:cubicBezTo>
                  <a:pt x="8884" y="21482"/>
                  <a:pt x="7918" y="21430"/>
                  <a:pt x="7606" y="21406"/>
                </a:cubicBezTo>
                <a:cubicBezTo>
                  <a:pt x="7442" y="21394"/>
                  <a:pt x="7313" y="21390"/>
                  <a:pt x="7220" y="21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3" name="lavender-15ml.jpeg" descr="lavender-15ml.jpeg"/>
          <p:cNvPicPr>
            <a:picLocks noChangeAspect="1"/>
          </p:cNvPicPr>
          <p:nvPr/>
        </p:nvPicPr>
        <p:blipFill>
          <a:blip r:embed="rId3">
            <a:extLst/>
          </a:blip>
          <a:srcRect l="24473" t="6329" r="25029" b="4010"/>
          <a:stretch>
            <a:fillRect/>
          </a:stretch>
        </p:blipFill>
        <p:spPr>
          <a:xfrm>
            <a:off x="9560599" y="9304105"/>
            <a:ext cx="1499793" cy="4882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3" h="21551" fill="norm" stroke="1" extrusionOk="0">
                <a:moveTo>
                  <a:pt x="10444" y="0"/>
                </a:moveTo>
                <a:cubicBezTo>
                  <a:pt x="7842" y="6"/>
                  <a:pt x="5337" y="79"/>
                  <a:pt x="4421" y="216"/>
                </a:cubicBezTo>
                <a:cubicBezTo>
                  <a:pt x="4156" y="255"/>
                  <a:pt x="3933" y="351"/>
                  <a:pt x="3836" y="468"/>
                </a:cubicBezTo>
                <a:cubicBezTo>
                  <a:pt x="3749" y="572"/>
                  <a:pt x="3595" y="687"/>
                  <a:pt x="3495" y="724"/>
                </a:cubicBezTo>
                <a:cubicBezTo>
                  <a:pt x="3385" y="765"/>
                  <a:pt x="3285" y="1288"/>
                  <a:pt x="3239" y="2041"/>
                </a:cubicBezTo>
                <a:cubicBezTo>
                  <a:pt x="3197" y="2729"/>
                  <a:pt x="3093" y="3340"/>
                  <a:pt x="3012" y="3399"/>
                </a:cubicBezTo>
                <a:cubicBezTo>
                  <a:pt x="2791" y="3559"/>
                  <a:pt x="2666" y="3904"/>
                  <a:pt x="2818" y="3933"/>
                </a:cubicBezTo>
                <a:cubicBezTo>
                  <a:pt x="2891" y="3947"/>
                  <a:pt x="2891" y="4087"/>
                  <a:pt x="2818" y="4244"/>
                </a:cubicBezTo>
                <a:cubicBezTo>
                  <a:pt x="2746" y="4400"/>
                  <a:pt x="2683" y="4618"/>
                  <a:pt x="2676" y="4729"/>
                </a:cubicBezTo>
                <a:cubicBezTo>
                  <a:pt x="2665" y="4906"/>
                  <a:pt x="2711" y="4929"/>
                  <a:pt x="3051" y="4918"/>
                </a:cubicBezTo>
                <a:cubicBezTo>
                  <a:pt x="3264" y="4911"/>
                  <a:pt x="3441" y="4933"/>
                  <a:pt x="3443" y="4969"/>
                </a:cubicBezTo>
                <a:cubicBezTo>
                  <a:pt x="3446" y="5005"/>
                  <a:pt x="3594" y="5067"/>
                  <a:pt x="3773" y="5107"/>
                </a:cubicBezTo>
                <a:cubicBezTo>
                  <a:pt x="4022" y="5163"/>
                  <a:pt x="4064" y="5213"/>
                  <a:pt x="3955" y="5312"/>
                </a:cubicBezTo>
                <a:cubicBezTo>
                  <a:pt x="3876" y="5384"/>
                  <a:pt x="3812" y="5465"/>
                  <a:pt x="3807" y="5493"/>
                </a:cubicBezTo>
                <a:cubicBezTo>
                  <a:pt x="3802" y="5520"/>
                  <a:pt x="3299" y="5593"/>
                  <a:pt x="2693" y="5654"/>
                </a:cubicBezTo>
                <a:cubicBezTo>
                  <a:pt x="2021" y="5722"/>
                  <a:pt x="1368" y="5832"/>
                  <a:pt x="1017" y="5939"/>
                </a:cubicBezTo>
                <a:lnTo>
                  <a:pt x="443" y="6115"/>
                </a:lnTo>
                <a:lnTo>
                  <a:pt x="335" y="7285"/>
                </a:lnTo>
                <a:cubicBezTo>
                  <a:pt x="275" y="7928"/>
                  <a:pt x="176" y="10174"/>
                  <a:pt x="114" y="12276"/>
                </a:cubicBezTo>
                <a:lnTo>
                  <a:pt x="0" y="16099"/>
                </a:lnTo>
                <a:lnTo>
                  <a:pt x="642" y="16318"/>
                </a:lnTo>
                <a:lnTo>
                  <a:pt x="1284" y="16537"/>
                </a:lnTo>
                <a:lnTo>
                  <a:pt x="733" y="16730"/>
                </a:lnTo>
                <a:cubicBezTo>
                  <a:pt x="350" y="16864"/>
                  <a:pt x="223" y="16951"/>
                  <a:pt x="313" y="17017"/>
                </a:cubicBezTo>
                <a:cubicBezTo>
                  <a:pt x="383" y="17069"/>
                  <a:pt x="458" y="17159"/>
                  <a:pt x="477" y="17218"/>
                </a:cubicBezTo>
                <a:cubicBezTo>
                  <a:pt x="677" y="17818"/>
                  <a:pt x="1025" y="18410"/>
                  <a:pt x="1193" y="18441"/>
                </a:cubicBezTo>
                <a:cubicBezTo>
                  <a:pt x="1500" y="18499"/>
                  <a:pt x="2881" y="19224"/>
                  <a:pt x="2904" y="19338"/>
                </a:cubicBezTo>
                <a:cubicBezTo>
                  <a:pt x="2914" y="19392"/>
                  <a:pt x="3162" y="19509"/>
                  <a:pt x="3449" y="19599"/>
                </a:cubicBezTo>
                <a:cubicBezTo>
                  <a:pt x="3737" y="19690"/>
                  <a:pt x="4146" y="19821"/>
                  <a:pt x="4358" y="19890"/>
                </a:cubicBezTo>
                <a:cubicBezTo>
                  <a:pt x="4570" y="19959"/>
                  <a:pt x="4836" y="20145"/>
                  <a:pt x="4955" y="20304"/>
                </a:cubicBezTo>
                <a:cubicBezTo>
                  <a:pt x="5150" y="20565"/>
                  <a:pt x="5142" y="20599"/>
                  <a:pt x="4858" y="20663"/>
                </a:cubicBezTo>
                <a:cubicBezTo>
                  <a:pt x="4424" y="20761"/>
                  <a:pt x="4594" y="20816"/>
                  <a:pt x="5756" y="20957"/>
                </a:cubicBezTo>
                <a:cubicBezTo>
                  <a:pt x="6309" y="21024"/>
                  <a:pt x="7031" y="21130"/>
                  <a:pt x="7364" y="21192"/>
                </a:cubicBezTo>
                <a:cubicBezTo>
                  <a:pt x="7697" y="21254"/>
                  <a:pt x="8366" y="21360"/>
                  <a:pt x="8847" y="21425"/>
                </a:cubicBezTo>
                <a:cubicBezTo>
                  <a:pt x="9721" y="21543"/>
                  <a:pt x="11688" y="21595"/>
                  <a:pt x="11973" y="21507"/>
                </a:cubicBezTo>
                <a:cubicBezTo>
                  <a:pt x="12044" y="21485"/>
                  <a:pt x="12159" y="21465"/>
                  <a:pt x="12223" y="21463"/>
                </a:cubicBezTo>
                <a:cubicBezTo>
                  <a:pt x="12444" y="21457"/>
                  <a:pt x="13466" y="21251"/>
                  <a:pt x="13467" y="21213"/>
                </a:cubicBezTo>
                <a:cubicBezTo>
                  <a:pt x="13468" y="21192"/>
                  <a:pt x="13751" y="21134"/>
                  <a:pt x="14098" y="21083"/>
                </a:cubicBezTo>
                <a:cubicBezTo>
                  <a:pt x="14560" y="21016"/>
                  <a:pt x="14806" y="21005"/>
                  <a:pt x="15018" y="21046"/>
                </a:cubicBezTo>
                <a:cubicBezTo>
                  <a:pt x="15244" y="21090"/>
                  <a:pt x="15561" y="21056"/>
                  <a:pt x="16439" y="20894"/>
                </a:cubicBezTo>
                <a:cubicBezTo>
                  <a:pt x="17750" y="20651"/>
                  <a:pt x="18027" y="20559"/>
                  <a:pt x="18734" y="20127"/>
                </a:cubicBezTo>
                <a:cubicBezTo>
                  <a:pt x="20132" y="19273"/>
                  <a:pt x="21265" y="17309"/>
                  <a:pt x="20593" y="16907"/>
                </a:cubicBezTo>
                <a:cubicBezTo>
                  <a:pt x="20485" y="16842"/>
                  <a:pt x="20233" y="16733"/>
                  <a:pt x="20036" y="16667"/>
                </a:cubicBezTo>
                <a:lnTo>
                  <a:pt x="19678" y="16546"/>
                </a:lnTo>
                <a:lnTo>
                  <a:pt x="20223" y="16371"/>
                </a:lnTo>
                <a:cubicBezTo>
                  <a:pt x="20523" y="16275"/>
                  <a:pt x="20851" y="16127"/>
                  <a:pt x="20956" y="16041"/>
                </a:cubicBezTo>
                <a:cubicBezTo>
                  <a:pt x="21151" y="15882"/>
                  <a:pt x="21600" y="6897"/>
                  <a:pt x="21439" y="6367"/>
                </a:cubicBezTo>
                <a:cubicBezTo>
                  <a:pt x="21343" y="6048"/>
                  <a:pt x="20687" y="5814"/>
                  <a:pt x="19666" y="5734"/>
                </a:cubicBezTo>
                <a:cubicBezTo>
                  <a:pt x="18233" y="5623"/>
                  <a:pt x="18142" y="5599"/>
                  <a:pt x="17757" y="5218"/>
                </a:cubicBezTo>
                <a:cubicBezTo>
                  <a:pt x="17639" y="5101"/>
                  <a:pt x="18006" y="5002"/>
                  <a:pt x="18939" y="4899"/>
                </a:cubicBezTo>
                <a:cubicBezTo>
                  <a:pt x="19227" y="4867"/>
                  <a:pt x="19253" y="4818"/>
                  <a:pt x="19178" y="4494"/>
                </a:cubicBezTo>
                <a:cubicBezTo>
                  <a:pt x="19131" y="4292"/>
                  <a:pt x="19001" y="4091"/>
                  <a:pt x="18888" y="4049"/>
                </a:cubicBezTo>
                <a:cubicBezTo>
                  <a:pt x="18747" y="3997"/>
                  <a:pt x="18740" y="3962"/>
                  <a:pt x="18865" y="3939"/>
                </a:cubicBezTo>
                <a:cubicBezTo>
                  <a:pt x="19183" y="3878"/>
                  <a:pt x="19074" y="3558"/>
                  <a:pt x="18700" y="3453"/>
                </a:cubicBezTo>
                <a:cubicBezTo>
                  <a:pt x="18429" y="3378"/>
                  <a:pt x="18396" y="3340"/>
                  <a:pt x="18553" y="3282"/>
                </a:cubicBezTo>
                <a:cubicBezTo>
                  <a:pt x="18865" y="3166"/>
                  <a:pt x="18616" y="805"/>
                  <a:pt x="18280" y="689"/>
                </a:cubicBezTo>
                <a:cubicBezTo>
                  <a:pt x="18142" y="641"/>
                  <a:pt x="18005" y="531"/>
                  <a:pt x="17973" y="442"/>
                </a:cubicBezTo>
                <a:cubicBezTo>
                  <a:pt x="17922" y="301"/>
                  <a:pt x="17801" y="268"/>
                  <a:pt x="17035" y="190"/>
                </a:cubicBezTo>
                <a:cubicBezTo>
                  <a:pt x="15741" y="57"/>
                  <a:pt x="13046" y="-5"/>
                  <a:pt x="10444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4" name="2x3-566x819-10ml-60200224-touch-jasmine-us-english-web.jpeg" descr="2x3-566x819-10ml-60200224-touch-jasmine-us-english-web.jpeg"/>
          <p:cNvPicPr>
            <a:picLocks noChangeAspect="1"/>
          </p:cNvPicPr>
          <p:nvPr/>
        </p:nvPicPr>
        <p:blipFill>
          <a:blip r:embed="rId4">
            <a:extLst/>
          </a:blip>
          <a:srcRect l="36900" t="7110" r="36008" b="43"/>
          <a:stretch>
            <a:fillRect/>
          </a:stretch>
        </p:blipFill>
        <p:spPr>
          <a:xfrm>
            <a:off x="11670281" y="8735477"/>
            <a:ext cx="1005871" cy="4987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1599" fill="norm" stroke="1" extrusionOk="0">
                <a:moveTo>
                  <a:pt x="10709" y="0"/>
                </a:moveTo>
                <a:cubicBezTo>
                  <a:pt x="5572" y="0"/>
                  <a:pt x="433" y="17"/>
                  <a:pt x="262" y="52"/>
                </a:cubicBezTo>
                <a:cubicBezTo>
                  <a:pt x="74" y="90"/>
                  <a:pt x="-100" y="17017"/>
                  <a:pt x="67" y="19018"/>
                </a:cubicBezTo>
                <a:cubicBezTo>
                  <a:pt x="81" y="19178"/>
                  <a:pt x="69" y="19557"/>
                  <a:pt x="42" y="19860"/>
                </a:cubicBezTo>
                <a:cubicBezTo>
                  <a:pt x="-20" y="20565"/>
                  <a:pt x="385" y="21409"/>
                  <a:pt x="839" y="21524"/>
                </a:cubicBezTo>
                <a:cubicBezTo>
                  <a:pt x="1086" y="21540"/>
                  <a:pt x="1682" y="21553"/>
                  <a:pt x="2459" y="21565"/>
                </a:cubicBezTo>
                <a:cubicBezTo>
                  <a:pt x="2616" y="21568"/>
                  <a:pt x="2800" y="21568"/>
                  <a:pt x="2976" y="21570"/>
                </a:cubicBezTo>
                <a:cubicBezTo>
                  <a:pt x="3838" y="21581"/>
                  <a:pt x="4866" y="21591"/>
                  <a:pt x="6037" y="21598"/>
                </a:cubicBezTo>
                <a:cubicBezTo>
                  <a:pt x="6069" y="21598"/>
                  <a:pt x="6090" y="21599"/>
                  <a:pt x="6122" y="21600"/>
                </a:cubicBezTo>
                <a:lnTo>
                  <a:pt x="6207" y="21600"/>
                </a:lnTo>
                <a:cubicBezTo>
                  <a:pt x="7526" y="21600"/>
                  <a:pt x="9160" y="21598"/>
                  <a:pt x="11159" y="21594"/>
                </a:cubicBezTo>
                <a:lnTo>
                  <a:pt x="19376" y="21581"/>
                </a:lnTo>
                <a:cubicBezTo>
                  <a:pt x="19387" y="21581"/>
                  <a:pt x="19398" y="21581"/>
                  <a:pt x="19409" y="21581"/>
                </a:cubicBezTo>
                <a:cubicBezTo>
                  <a:pt x="19433" y="21580"/>
                  <a:pt x="19454" y="21579"/>
                  <a:pt x="19477" y="21579"/>
                </a:cubicBezTo>
                <a:cubicBezTo>
                  <a:pt x="20301" y="21568"/>
                  <a:pt x="20937" y="21555"/>
                  <a:pt x="21114" y="21538"/>
                </a:cubicBezTo>
                <a:lnTo>
                  <a:pt x="21360" y="20606"/>
                </a:lnTo>
                <a:cubicBezTo>
                  <a:pt x="21431" y="20331"/>
                  <a:pt x="21474" y="20110"/>
                  <a:pt x="21487" y="19931"/>
                </a:cubicBezTo>
                <a:cubicBezTo>
                  <a:pt x="21500" y="19751"/>
                  <a:pt x="21484" y="19611"/>
                  <a:pt x="21428" y="19501"/>
                </a:cubicBezTo>
                <a:cubicBezTo>
                  <a:pt x="21427" y="19500"/>
                  <a:pt x="21427" y="19500"/>
                  <a:pt x="21428" y="19499"/>
                </a:cubicBezTo>
                <a:cubicBezTo>
                  <a:pt x="21427" y="19498"/>
                  <a:pt x="21428" y="19498"/>
                  <a:pt x="21428" y="19497"/>
                </a:cubicBezTo>
                <a:cubicBezTo>
                  <a:pt x="21427" y="19496"/>
                  <a:pt x="21428" y="19497"/>
                  <a:pt x="21428" y="19496"/>
                </a:cubicBezTo>
                <a:cubicBezTo>
                  <a:pt x="21427" y="19494"/>
                  <a:pt x="21420" y="19492"/>
                  <a:pt x="21419" y="19491"/>
                </a:cubicBezTo>
                <a:cubicBezTo>
                  <a:pt x="21399" y="19456"/>
                  <a:pt x="21371" y="19425"/>
                  <a:pt x="21343" y="19396"/>
                </a:cubicBezTo>
                <a:cubicBezTo>
                  <a:pt x="21342" y="19395"/>
                  <a:pt x="21344" y="19395"/>
                  <a:pt x="21343" y="19394"/>
                </a:cubicBezTo>
                <a:cubicBezTo>
                  <a:pt x="21328" y="19377"/>
                  <a:pt x="21309" y="19358"/>
                  <a:pt x="21292" y="19344"/>
                </a:cubicBezTo>
                <a:cubicBezTo>
                  <a:pt x="21291" y="19343"/>
                  <a:pt x="21293" y="19342"/>
                  <a:pt x="21292" y="19341"/>
                </a:cubicBezTo>
                <a:cubicBezTo>
                  <a:pt x="21260" y="19316"/>
                  <a:pt x="21221" y="19295"/>
                  <a:pt x="21182" y="19274"/>
                </a:cubicBezTo>
                <a:cubicBezTo>
                  <a:pt x="21007" y="19194"/>
                  <a:pt x="20731" y="19117"/>
                  <a:pt x="20478" y="19069"/>
                </a:cubicBezTo>
                <a:lnTo>
                  <a:pt x="20096" y="18995"/>
                </a:lnTo>
                <a:lnTo>
                  <a:pt x="19876" y="18954"/>
                </a:lnTo>
                <a:lnTo>
                  <a:pt x="20520" y="18813"/>
                </a:lnTo>
                <a:cubicBezTo>
                  <a:pt x="20525" y="18812"/>
                  <a:pt x="20533" y="18813"/>
                  <a:pt x="20537" y="18812"/>
                </a:cubicBezTo>
                <a:cubicBezTo>
                  <a:pt x="20573" y="18804"/>
                  <a:pt x="20590" y="18800"/>
                  <a:pt x="20630" y="18791"/>
                </a:cubicBezTo>
                <a:lnTo>
                  <a:pt x="21097" y="18690"/>
                </a:lnTo>
                <a:lnTo>
                  <a:pt x="21428" y="18619"/>
                </a:lnTo>
                <a:lnTo>
                  <a:pt x="21428" y="18617"/>
                </a:lnTo>
                <a:lnTo>
                  <a:pt x="21428" y="9363"/>
                </a:lnTo>
                <a:cubicBezTo>
                  <a:pt x="21428" y="4684"/>
                  <a:pt x="21321" y="922"/>
                  <a:pt x="21190" y="296"/>
                </a:cubicBezTo>
                <a:cubicBezTo>
                  <a:pt x="21130" y="168"/>
                  <a:pt x="21067" y="81"/>
                  <a:pt x="20995" y="50"/>
                </a:cubicBezTo>
                <a:cubicBezTo>
                  <a:pt x="20994" y="50"/>
                  <a:pt x="20996" y="49"/>
                  <a:pt x="20995" y="48"/>
                </a:cubicBezTo>
                <a:cubicBezTo>
                  <a:pt x="20439" y="17"/>
                  <a:pt x="15631" y="0"/>
                  <a:pt x="1070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5" name="2nd Chakra: Sacral"/>
          <p:cNvSpPr txBox="1"/>
          <p:nvPr>
            <p:ph type="title"/>
          </p:nvPr>
        </p:nvSpPr>
        <p:spPr>
          <a:xfrm>
            <a:off x="1651000" y="629883"/>
            <a:ext cx="10223500" cy="15008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7F3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2nd Chakra: Sacral</a:t>
            </a:r>
          </a:p>
        </p:txBody>
      </p:sp>
      <p:pic>
        <p:nvPicPr>
          <p:cNvPr id="196" name="pasted-image-small.png" descr="pasted-image-small.png"/>
          <p:cNvPicPr>
            <a:picLocks noChangeAspect="1"/>
          </p:cNvPicPr>
          <p:nvPr/>
        </p:nvPicPr>
        <p:blipFill>
          <a:blip r:embed="rId5">
            <a:extLst/>
          </a:blip>
          <a:srcRect l="12056" t="0" r="73952" b="0"/>
          <a:stretch>
            <a:fillRect/>
          </a:stretch>
        </p:blipFill>
        <p:spPr>
          <a:xfrm>
            <a:off x="20608240" y="320556"/>
            <a:ext cx="3411614" cy="10203657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Diffuse these oils"/>
          <p:cNvSpPr txBox="1"/>
          <p:nvPr/>
        </p:nvSpPr>
        <p:spPr>
          <a:xfrm>
            <a:off x="13770114" y="10601725"/>
            <a:ext cx="734626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Diffuse these oils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asted-image-small.png" descr="pasted-image-small.png"/>
          <p:cNvPicPr>
            <a:picLocks noChangeAspect="1"/>
          </p:cNvPicPr>
          <p:nvPr/>
        </p:nvPicPr>
        <p:blipFill>
          <a:blip r:embed="rId2">
            <a:extLst/>
          </a:blip>
          <a:srcRect l="12056" t="0" r="73952" b="0"/>
          <a:stretch>
            <a:fillRect/>
          </a:stretch>
        </p:blipFill>
        <p:spPr>
          <a:xfrm>
            <a:off x="20748489" y="417862"/>
            <a:ext cx="3411614" cy="10203657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Affirmations/Personal Declarations:…"/>
          <p:cNvSpPr txBox="1"/>
          <p:nvPr/>
        </p:nvSpPr>
        <p:spPr>
          <a:xfrm>
            <a:off x="617653" y="2899723"/>
            <a:ext cx="21111597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Affirmations/Personal Declarations:</a:t>
            </a:r>
          </a:p>
          <a:p>
            <a:pPr algn="l"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i="1">
                <a:solidFill>
                  <a:srgbClr val="FF93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“I am creating a life filled with balance &amp; bliss!”</a:t>
            </a:r>
          </a:p>
          <a:p>
            <a:pPr algn="l">
              <a:defRPr i="1">
                <a:solidFill>
                  <a:srgbClr val="FF93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“I am free to create joyful &amp; pleasurable experiences.”</a:t>
            </a:r>
          </a:p>
          <a:p>
            <a:pPr algn="l">
              <a:defRPr i="1">
                <a:solidFill>
                  <a:srgbClr val="FF93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“I am safe to create intimate relationships.”</a:t>
            </a:r>
          </a:p>
          <a:p>
            <a:pPr algn="l">
              <a:defRPr i="1">
                <a:solidFill>
                  <a:srgbClr val="FF93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“I deserve pleasure &amp; passion.”</a:t>
            </a:r>
          </a:p>
        </p:txBody>
      </p:sp>
      <p:sp>
        <p:nvSpPr>
          <p:cNvPr id="201" name="2nd Chakra: Sacral"/>
          <p:cNvSpPr txBox="1"/>
          <p:nvPr>
            <p:ph type="title"/>
          </p:nvPr>
        </p:nvSpPr>
        <p:spPr>
          <a:xfrm>
            <a:off x="1651000" y="629883"/>
            <a:ext cx="10223500" cy="15008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7F3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2nd Chakra: Sacral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asted-image-small.png" descr="pasted-image-small.png"/>
          <p:cNvPicPr>
            <a:picLocks noChangeAspect="1"/>
          </p:cNvPicPr>
          <p:nvPr/>
        </p:nvPicPr>
        <p:blipFill>
          <a:blip r:embed="rId2">
            <a:extLst/>
          </a:blip>
          <a:srcRect l="25071" t="0" r="62775" b="0"/>
          <a:stretch>
            <a:fillRect/>
          </a:stretch>
        </p:blipFill>
        <p:spPr>
          <a:xfrm>
            <a:off x="20820832" y="474152"/>
            <a:ext cx="2963400" cy="1020365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3rd Chakra: Solar"/>
          <p:cNvSpPr txBox="1"/>
          <p:nvPr>
            <p:ph type="title"/>
          </p:nvPr>
        </p:nvSpPr>
        <p:spPr>
          <a:xfrm>
            <a:off x="740949" y="890770"/>
            <a:ext cx="10223501" cy="15008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B44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3rd Chakra: Solar</a:t>
            </a:r>
          </a:p>
        </p:txBody>
      </p:sp>
      <p:sp>
        <p:nvSpPr>
          <p:cNvPr id="205" name="Balanced Chakra:…"/>
          <p:cNvSpPr txBox="1"/>
          <p:nvPr/>
        </p:nvSpPr>
        <p:spPr>
          <a:xfrm>
            <a:off x="443711" y="6469558"/>
            <a:ext cx="20476723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Balanced Chakra:</a:t>
            </a:r>
          </a:p>
          <a:p>
            <a:pPr algn="l"/>
            <a:r>
              <a:t>Responsible and reliable, healthy self-esteem, spontaneity, playfulness, sense of humor, able to make decisions and meet challenges, warmth in personality </a:t>
            </a:r>
          </a:p>
        </p:txBody>
      </p:sp>
      <p:sp>
        <p:nvSpPr>
          <p:cNvPr id="206" name="Willpower…"/>
          <p:cNvSpPr txBox="1"/>
          <p:nvPr>
            <p:ph type="body" sz="quarter" idx="1"/>
          </p:nvPr>
        </p:nvSpPr>
        <p:spPr>
          <a:xfrm>
            <a:off x="1651000" y="3403600"/>
            <a:ext cx="10223500" cy="3095918"/>
          </a:xfrm>
          <a:prstGeom prst="rect">
            <a:avLst/>
          </a:prstGeom>
        </p:spPr>
        <p:txBody>
          <a:bodyPr/>
          <a:lstStyle/>
          <a:p>
            <a:pPr marL="537307" indent="-537307" algn="l">
              <a:buSzPct val="50000"/>
              <a:buBlip>
                <a:blip r:embed="rId3"/>
              </a:buBlip>
              <a:defRPr sz="4800">
                <a:solidFill>
                  <a:srgbClr val="FFB44B"/>
                </a:solidFill>
              </a:defRPr>
            </a:pPr>
            <a:r>
              <a:t>Willpower</a:t>
            </a:r>
          </a:p>
          <a:p>
            <a:pPr marL="537307" indent="-537307" algn="l">
              <a:buSzPct val="50000"/>
              <a:buBlip>
                <a:blip r:embed="rId3"/>
              </a:buBlip>
              <a:defRPr sz="4800">
                <a:solidFill>
                  <a:srgbClr val="FFB44B"/>
                </a:solidFill>
              </a:defRPr>
            </a:pPr>
            <a:r>
              <a:t>Ambition</a:t>
            </a:r>
          </a:p>
          <a:p>
            <a:pPr marL="537307" indent="-537307" algn="l">
              <a:buSzPct val="50000"/>
              <a:buBlip>
                <a:blip r:embed="rId3"/>
              </a:buBlip>
              <a:defRPr sz="4800">
                <a:solidFill>
                  <a:srgbClr val="FFB44B"/>
                </a:solidFill>
              </a:defRPr>
            </a:pPr>
            <a:r>
              <a:t>Action</a:t>
            </a:r>
          </a:p>
        </p:txBody>
      </p:sp>
      <p:sp>
        <p:nvSpPr>
          <p:cNvPr id="207" name="Organs:…"/>
          <p:cNvSpPr txBox="1"/>
          <p:nvPr/>
        </p:nvSpPr>
        <p:spPr>
          <a:xfrm>
            <a:off x="12993909" y="2300572"/>
            <a:ext cx="4465028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b="1">
                <a:latin typeface="Helvetica"/>
                <a:ea typeface="Helvetica"/>
                <a:cs typeface="Helvetica"/>
                <a:sym typeface="Helvetica"/>
              </a:rPr>
              <a:t>Organs:</a:t>
            </a:r>
            <a:endParaRPr b="1">
              <a:latin typeface="Helvetica"/>
              <a:ea typeface="Helvetica"/>
              <a:cs typeface="Helvetica"/>
              <a:sym typeface="Helvetica"/>
            </a:endParaRPr>
          </a:p>
          <a:p>
            <a:pPr marL="610576" indent="-610576" algn="l">
              <a:buSzPct val="75000"/>
              <a:buChar char="•"/>
            </a:pPr>
            <a:r>
              <a:t>Liver</a:t>
            </a:r>
          </a:p>
          <a:p>
            <a:pPr marL="610576" indent="-610576" algn="l">
              <a:buSzPct val="75000"/>
              <a:buChar char="•"/>
            </a:pPr>
            <a:r>
              <a:t>Pancreas</a:t>
            </a:r>
          </a:p>
          <a:p>
            <a:pPr marL="610576" indent="-610576" algn="l">
              <a:buSzPct val="75000"/>
              <a:buChar char="•"/>
            </a:pPr>
            <a:r>
              <a:t>Gall Bladder</a:t>
            </a:r>
          </a:p>
          <a:p>
            <a:pPr marL="610576" indent="-610576" algn="l">
              <a:buSzPct val="75000"/>
              <a:buChar char="•"/>
            </a:pPr>
            <a:r>
              <a:t>Spleen</a:t>
            </a:r>
          </a:p>
          <a:p>
            <a:pPr marL="610576" indent="-610576" algn="l">
              <a:buSzPct val="75000"/>
              <a:buChar char="•"/>
            </a:pPr>
            <a:r>
              <a:t>Stomach</a:t>
            </a:r>
          </a:p>
        </p:txBody>
      </p:sp>
      <p:sp>
        <p:nvSpPr>
          <p:cNvPr id="208" name="Unbalanced Chakra Physical Manifestation:…"/>
          <p:cNvSpPr txBox="1"/>
          <p:nvPr/>
        </p:nvSpPr>
        <p:spPr>
          <a:xfrm>
            <a:off x="417895" y="10022704"/>
            <a:ext cx="23056907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Unbalanced Chakra Physical Manifestation:</a:t>
            </a:r>
          </a:p>
          <a:p>
            <a:pPr algn="l"/>
            <a:r>
              <a:t>Eating, intestinal, or digestive disorders; hypoglycemia, diabetes, eczema, acne, food allergies, chronic fatigue, depression, disorders of stomach, pancreas, gallbladder, liver, stomach ulcers, </a:t>
            </a:r>
          </a:p>
        </p:txBody>
      </p:sp>
      <p:sp>
        <p:nvSpPr>
          <p:cNvPr id="209" name="Developmental Years: Age 14-21"/>
          <p:cNvSpPr txBox="1"/>
          <p:nvPr/>
        </p:nvSpPr>
        <p:spPr>
          <a:xfrm>
            <a:off x="11171098" y="1209387"/>
            <a:ext cx="944308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Developmental Years: Age 14-21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3rd Chakra: Solar"/>
          <p:cNvSpPr txBox="1"/>
          <p:nvPr>
            <p:ph type="title"/>
          </p:nvPr>
        </p:nvSpPr>
        <p:spPr>
          <a:xfrm>
            <a:off x="1651000" y="1104900"/>
            <a:ext cx="10223500" cy="15008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B44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3rd Chakra: Solar</a:t>
            </a:r>
          </a:p>
        </p:txBody>
      </p:sp>
      <p:sp>
        <p:nvSpPr>
          <p:cNvPr id="212" name="Underactive Chakra:…"/>
          <p:cNvSpPr txBox="1"/>
          <p:nvPr/>
        </p:nvSpPr>
        <p:spPr>
          <a:xfrm>
            <a:off x="2555955" y="3129292"/>
            <a:ext cx="15071121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Underactive Chakra:</a:t>
            </a:r>
          </a:p>
          <a:p>
            <a:pPr/>
            <a:r>
              <a:t>Low self-esteem, lack of self-trust, weak will, poor digestion, victim mentality, unreliable, unable to take responsibility, attraction to stimulants</a:t>
            </a:r>
          </a:p>
        </p:txBody>
      </p:sp>
      <p:sp>
        <p:nvSpPr>
          <p:cNvPr id="213" name="Essential Oils:…"/>
          <p:cNvSpPr txBox="1"/>
          <p:nvPr/>
        </p:nvSpPr>
        <p:spPr>
          <a:xfrm>
            <a:off x="2307115" y="6734892"/>
            <a:ext cx="15071121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Essential Oils:</a:t>
            </a:r>
          </a:p>
          <a:p>
            <a:pPr/>
            <a:r>
              <a:t>Bergamot, lemon, Cheer, Petitgrain, Ginger</a:t>
            </a:r>
          </a:p>
        </p:txBody>
      </p:sp>
      <p:pic>
        <p:nvPicPr>
          <p:cNvPr id="214" name="doterra-cheer-5ml.jpeg" descr="doterra-cheer-5ml.jpeg"/>
          <p:cNvPicPr>
            <a:picLocks noChangeAspect="1"/>
          </p:cNvPicPr>
          <p:nvPr/>
        </p:nvPicPr>
        <p:blipFill>
          <a:blip r:embed="rId2">
            <a:extLst/>
          </a:blip>
          <a:srcRect l="29775" t="10680" r="29691" b="28942"/>
          <a:stretch>
            <a:fillRect/>
          </a:stretch>
        </p:blipFill>
        <p:spPr>
          <a:xfrm>
            <a:off x="7567548" y="9738827"/>
            <a:ext cx="1383111" cy="3571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10115" y="0"/>
                </a:moveTo>
                <a:cubicBezTo>
                  <a:pt x="6839" y="-1"/>
                  <a:pt x="3670" y="32"/>
                  <a:pt x="3012" y="101"/>
                </a:cubicBezTo>
                <a:cubicBezTo>
                  <a:pt x="1640" y="244"/>
                  <a:pt x="970" y="1239"/>
                  <a:pt x="930" y="3193"/>
                </a:cubicBezTo>
                <a:cubicBezTo>
                  <a:pt x="911" y="4080"/>
                  <a:pt x="745" y="5435"/>
                  <a:pt x="564" y="6205"/>
                </a:cubicBezTo>
                <a:cubicBezTo>
                  <a:pt x="255" y="7521"/>
                  <a:pt x="295" y="7608"/>
                  <a:pt x="1184" y="7657"/>
                </a:cubicBezTo>
                <a:cubicBezTo>
                  <a:pt x="2630" y="7738"/>
                  <a:pt x="2647" y="8443"/>
                  <a:pt x="1215" y="8958"/>
                </a:cubicBezTo>
                <a:lnTo>
                  <a:pt x="0" y="9395"/>
                </a:lnTo>
                <a:lnTo>
                  <a:pt x="192" y="15091"/>
                </a:lnTo>
                <a:cubicBezTo>
                  <a:pt x="299" y="18223"/>
                  <a:pt x="402" y="20907"/>
                  <a:pt x="421" y="21057"/>
                </a:cubicBezTo>
                <a:cubicBezTo>
                  <a:pt x="426" y="21091"/>
                  <a:pt x="388" y="21478"/>
                  <a:pt x="384" y="21599"/>
                </a:cubicBezTo>
                <a:lnTo>
                  <a:pt x="21067" y="21599"/>
                </a:lnTo>
                <a:cubicBezTo>
                  <a:pt x="21070" y="21509"/>
                  <a:pt x="21062" y="21183"/>
                  <a:pt x="21067" y="21148"/>
                </a:cubicBezTo>
                <a:cubicBezTo>
                  <a:pt x="21093" y="20948"/>
                  <a:pt x="21225" y="18273"/>
                  <a:pt x="21358" y="15204"/>
                </a:cubicBezTo>
                <a:lnTo>
                  <a:pt x="21600" y="9626"/>
                </a:lnTo>
                <a:lnTo>
                  <a:pt x="20398" y="9191"/>
                </a:lnTo>
                <a:cubicBezTo>
                  <a:pt x="18931" y="8663"/>
                  <a:pt x="18808" y="7898"/>
                  <a:pt x="20137" y="7576"/>
                </a:cubicBezTo>
                <a:cubicBezTo>
                  <a:pt x="21039" y="7357"/>
                  <a:pt x="21067" y="7217"/>
                  <a:pt x="20813" y="4441"/>
                </a:cubicBezTo>
                <a:cubicBezTo>
                  <a:pt x="20667" y="2843"/>
                  <a:pt x="20320" y="1240"/>
                  <a:pt x="20044" y="876"/>
                </a:cubicBezTo>
                <a:cubicBezTo>
                  <a:pt x="19613" y="309"/>
                  <a:pt x="19306" y="199"/>
                  <a:pt x="17850" y="106"/>
                </a:cubicBezTo>
                <a:cubicBezTo>
                  <a:pt x="16775" y="37"/>
                  <a:pt x="13391" y="1"/>
                  <a:pt x="10115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5" name="petitgrain-15ml.jpeg" descr="petitgrain-15ml.jpeg"/>
          <p:cNvPicPr>
            <a:picLocks noChangeAspect="1"/>
          </p:cNvPicPr>
          <p:nvPr/>
        </p:nvPicPr>
        <p:blipFill>
          <a:blip r:embed="rId3">
            <a:extLst/>
          </a:blip>
          <a:srcRect l="4194" t="6164" r="4543" b="24541"/>
          <a:stretch>
            <a:fillRect/>
          </a:stretch>
        </p:blipFill>
        <p:spPr>
          <a:xfrm>
            <a:off x="9106392" y="8778680"/>
            <a:ext cx="1781812" cy="4509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599" fill="norm" stroke="1" extrusionOk="0">
                <a:moveTo>
                  <a:pt x="10924" y="0"/>
                </a:moveTo>
                <a:cubicBezTo>
                  <a:pt x="5848" y="1"/>
                  <a:pt x="3775" y="166"/>
                  <a:pt x="3775" y="568"/>
                </a:cubicBezTo>
                <a:cubicBezTo>
                  <a:pt x="3775" y="670"/>
                  <a:pt x="3645" y="809"/>
                  <a:pt x="3486" y="878"/>
                </a:cubicBezTo>
                <a:cubicBezTo>
                  <a:pt x="3241" y="985"/>
                  <a:pt x="3186" y="1256"/>
                  <a:pt x="3121" y="2695"/>
                </a:cubicBezTo>
                <a:cubicBezTo>
                  <a:pt x="3079" y="3625"/>
                  <a:pt x="2977" y="4418"/>
                  <a:pt x="2895" y="4457"/>
                </a:cubicBezTo>
                <a:cubicBezTo>
                  <a:pt x="2813" y="4496"/>
                  <a:pt x="2739" y="4934"/>
                  <a:pt x="2731" y="5429"/>
                </a:cubicBezTo>
                <a:cubicBezTo>
                  <a:pt x="2716" y="6391"/>
                  <a:pt x="2746" y="6423"/>
                  <a:pt x="3717" y="6584"/>
                </a:cubicBezTo>
                <a:cubicBezTo>
                  <a:pt x="4069" y="6643"/>
                  <a:pt x="4082" y="6669"/>
                  <a:pt x="3900" y="6904"/>
                </a:cubicBezTo>
                <a:cubicBezTo>
                  <a:pt x="3693" y="7170"/>
                  <a:pt x="3474" y="7229"/>
                  <a:pt x="2236" y="7352"/>
                </a:cubicBezTo>
                <a:cubicBezTo>
                  <a:pt x="1251" y="7450"/>
                  <a:pt x="458" y="7724"/>
                  <a:pt x="342" y="8002"/>
                </a:cubicBezTo>
                <a:cubicBezTo>
                  <a:pt x="196" y="8353"/>
                  <a:pt x="8" y="15343"/>
                  <a:pt x="1" y="18873"/>
                </a:cubicBezTo>
                <a:cubicBezTo>
                  <a:pt x="-2" y="20050"/>
                  <a:pt x="18" y="20843"/>
                  <a:pt x="63" y="20877"/>
                </a:cubicBezTo>
                <a:cubicBezTo>
                  <a:pt x="161" y="20949"/>
                  <a:pt x="488" y="21106"/>
                  <a:pt x="794" y="21226"/>
                </a:cubicBezTo>
                <a:lnTo>
                  <a:pt x="1352" y="21447"/>
                </a:lnTo>
                <a:lnTo>
                  <a:pt x="991" y="21599"/>
                </a:lnTo>
                <a:lnTo>
                  <a:pt x="20396" y="21599"/>
                </a:lnTo>
                <a:cubicBezTo>
                  <a:pt x="20331" y="21562"/>
                  <a:pt x="20277" y="21524"/>
                  <a:pt x="20204" y="21489"/>
                </a:cubicBezTo>
                <a:cubicBezTo>
                  <a:pt x="19973" y="21376"/>
                  <a:pt x="19993" y="21345"/>
                  <a:pt x="20430" y="21185"/>
                </a:cubicBezTo>
                <a:cubicBezTo>
                  <a:pt x="20697" y="21087"/>
                  <a:pt x="21005" y="20923"/>
                  <a:pt x="21112" y="20822"/>
                </a:cubicBezTo>
                <a:cubicBezTo>
                  <a:pt x="21318" y="20628"/>
                  <a:pt x="21551" y="15594"/>
                  <a:pt x="21584" y="10644"/>
                </a:cubicBezTo>
                <a:cubicBezTo>
                  <a:pt x="21598" y="8447"/>
                  <a:pt x="21560" y="8012"/>
                  <a:pt x="21334" y="7839"/>
                </a:cubicBezTo>
                <a:cubicBezTo>
                  <a:pt x="21037" y="7612"/>
                  <a:pt x="20483" y="7477"/>
                  <a:pt x="19343" y="7356"/>
                </a:cubicBezTo>
                <a:cubicBezTo>
                  <a:pt x="18799" y="7298"/>
                  <a:pt x="18489" y="7212"/>
                  <a:pt x="18242" y="7052"/>
                </a:cubicBezTo>
                <a:cubicBezTo>
                  <a:pt x="17815" y="6775"/>
                  <a:pt x="17800" y="6595"/>
                  <a:pt x="18204" y="6535"/>
                </a:cubicBezTo>
                <a:cubicBezTo>
                  <a:pt x="18374" y="6510"/>
                  <a:pt x="18601" y="6443"/>
                  <a:pt x="18708" y="6387"/>
                </a:cubicBezTo>
                <a:cubicBezTo>
                  <a:pt x="18816" y="6330"/>
                  <a:pt x="19015" y="6301"/>
                  <a:pt x="19151" y="6322"/>
                </a:cubicBezTo>
                <a:cubicBezTo>
                  <a:pt x="19350" y="6352"/>
                  <a:pt x="19385" y="6264"/>
                  <a:pt x="19343" y="5862"/>
                </a:cubicBezTo>
                <a:cubicBezTo>
                  <a:pt x="19315" y="5589"/>
                  <a:pt x="19246" y="5319"/>
                  <a:pt x="19189" y="5261"/>
                </a:cubicBezTo>
                <a:cubicBezTo>
                  <a:pt x="19133" y="5204"/>
                  <a:pt x="19103" y="5009"/>
                  <a:pt x="19122" y="4830"/>
                </a:cubicBezTo>
                <a:cubicBezTo>
                  <a:pt x="19150" y="4560"/>
                  <a:pt x="19092" y="4491"/>
                  <a:pt x="18781" y="4425"/>
                </a:cubicBezTo>
                <a:cubicBezTo>
                  <a:pt x="18487" y="4363"/>
                  <a:pt x="18447" y="4324"/>
                  <a:pt x="18603" y="4250"/>
                </a:cubicBezTo>
                <a:cubicBezTo>
                  <a:pt x="18883" y="4117"/>
                  <a:pt x="18770" y="1097"/>
                  <a:pt x="18478" y="903"/>
                </a:cubicBezTo>
                <a:cubicBezTo>
                  <a:pt x="18362" y="826"/>
                  <a:pt x="18226" y="677"/>
                  <a:pt x="18170" y="572"/>
                </a:cubicBezTo>
                <a:cubicBezTo>
                  <a:pt x="17950" y="159"/>
                  <a:pt x="15915" y="-1"/>
                  <a:pt x="10924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6" name="ginger-15ml.jpeg" descr="ginger-15ml.jpeg"/>
          <p:cNvPicPr>
            <a:picLocks noChangeAspect="1"/>
          </p:cNvPicPr>
          <p:nvPr/>
        </p:nvPicPr>
        <p:blipFill>
          <a:blip r:embed="rId4">
            <a:extLst/>
          </a:blip>
          <a:srcRect l="24738" t="6188" r="25047" b="23419"/>
          <a:stretch>
            <a:fillRect/>
          </a:stretch>
        </p:blipFill>
        <p:spPr>
          <a:xfrm>
            <a:off x="11043936" y="8743739"/>
            <a:ext cx="1781908" cy="457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596" fill="norm" stroke="1" extrusionOk="0">
                <a:moveTo>
                  <a:pt x="11029" y="0"/>
                </a:moveTo>
                <a:cubicBezTo>
                  <a:pt x="7703" y="-4"/>
                  <a:pt x="5805" y="66"/>
                  <a:pt x="4398" y="245"/>
                </a:cubicBezTo>
                <a:cubicBezTo>
                  <a:pt x="3804" y="321"/>
                  <a:pt x="3713" y="362"/>
                  <a:pt x="3663" y="573"/>
                </a:cubicBezTo>
                <a:cubicBezTo>
                  <a:pt x="3631" y="705"/>
                  <a:pt x="3505" y="858"/>
                  <a:pt x="3379" y="915"/>
                </a:cubicBezTo>
                <a:cubicBezTo>
                  <a:pt x="3110" y="1036"/>
                  <a:pt x="2886" y="3496"/>
                  <a:pt x="3096" y="4018"/>
                </a:cubicBezTo>
                <a:cubicBezTo>
                  <a:pt x="3191" y="4254"/>
                  <a:pt x="3161" y="4365"/>
                  <a:pt x="2985" y="4434"/>
                </a:cubicBezTo>
                <a:cubicBezTo>
                  <a:pt x="2819" y="4498"/>
                  <a:pt x="2711" y="4804"/>
                  <a:pt x="2639" y="5416"/>
                </a:cubicBezTo>
                <a:lnTo>
                  <a:pt x="2553" y="6137"/>
                </a:lnTo>
                <a:cubicBezTo>
                  <a:pt x="2582" y="6216"/>
                  <a:pt x="2613" y="6283"/>
                  <a:pt x="2654" y="6324"/>
                </a:cubicBezTo>
                <a:lnTo>
                  <a:pt x="3259" y="6423"/>
                </a:lnTo>
                <a:cubicBezTo>
                  <a:pt x="4060" y="6555"/>
                  <a:pt x="4079" y="6571"/>
                  <a:pt x="3735" y="6818"/>
                </a:cubicBezTo>
                <a:cubicBezTo>
                  <a:pt x="3697" y="6845"/>
                  <a:pt x="3646" y="6870"/>
                  <a:pt x="3581" y="6895"/>
                </a:cubicBezTo>
                <a:cubicBezTo>
                  <a:pt x="3420" y="6986"/>
                  <a:pt x="3148" y="7040"/>
                  <a:pt x="2533" y="7114"/>
                </a:cubicBezTo>
                <a:cubicBezTo>
                  <a:pt x="2428" y="7129"/>
                  <a:pt x="2339" y="7144"/>
                  <a:pt x="2216" y="7161"/>
                </a:cubicBezTo>
                <a:cubicBezTo>
                  <a:pt x="-8" y="7459"/>
                  <a:pt x="224" y="6729"/>
                  <a:pt x="64" y="13943"/>
                </a:cubicBezTo>
                <a:cubicBezTo>
                  <a:pt x="17" y="16019"/>
                  <a:pt x="-5" y="17595"/>
                  <a:pt x="1" y="18673"/>
                </a:cubicBezTo>
                <a:cubicBezTo>
                  <a:pt x="8" y="19750"/>
                  <a:pt x="43" y="20329"/>
                  <a:pt x="102" y="20409"/>
                </a:cubicBezTo>
                <a:cubicBezTo>
                  <a:pt x="200" y="20543"/>
                  <a:pt x="557" y="20757"/>
                  <a:pt x="895" y="20885"/>
                </a:cubicBezTo>
                <a:lnTo>
                  <a:pt x="1510" y="21117"/>
                </a:lnTo>
                <a:lnTo>
                  <a:pt x="904" y="21379"/>
                </a:lnTo>
                <a:cubicBezTo>
                  <a:pt x="687" y="21473"/>
                  <a:pt x="565" y="21535"/>
                  <a:pt x="482" y="21596"/>
                </a:cubicBezTo>
                <a:lnTo>
                  <a:pt x="20874" y="21596"/>
                </a:lnTo>
                <a:cubicBezTo>
                  <a:pt x="20731" y="21496"/>
                  <a:pt x="20555" y="21401"/>
                  <a:pt x="20293" y="21306"/>
                </a:cubicBezTo>
                <a:lnTo>
                  <a:pt x="19836" y="21141"/>
                </a:lnTo>
                <a:lnTo>
                  <a:pt x="20610" y="20819"/>
                </a:lnTo>
                <a:lnTo>
                  <a:pt x="21259" y="20548"/>
                </a:lnTo>
                <a:cubicBezTo>
                  <a:pt x="21314" y="20485"/>
                  <a:pt x="21359" y="20394"/>
                  <a:pt x="21398" y="20286"/>
                </a:cubicBezTo>
                <a:lnTo>
                  <a:pt x="21499" y="19167"/>
                </a:lnTo>
                <a:cubicBezTo>
                  <a:pt x="21565" y="18434"/>
                  <a:pt x="21592" y="15543"/>
                  <a:pt x="21561" y="12743"/>
                </a:cubicBezTo>
                <a:lnTo>
                  <a:pt x="21509" y="7767"/>
                </a:lnTo>
                <a:cubicBezTo>
                  <a:pt x="21472" y="7703"/>
                  <a:pt x="21426" y="7647"/>
                  <a:pt x="21374" y="7598"/>
                </a:cubicBezTo>
                <a:lnTo>
                  <a:pt x="21076" y="7475"/>
                </a:lnTo>
                <a:cubicBezTo>
                  <a:pt x="20840" y="7377"/>
                  <a:pt x="20270" y="7253"/>
                  <a:pt x="19812" y="7200"/>
                </a:cubicBezTo>
                <a:cubicBezTo>
                  <a:pt x="18597" y="7059"/>
                  <a:pt x="18306" y="6981"/>
                  <a:pt x="18097" y="6747"/>
                </a:cubicBezTo>
                <a:cubicBezTo>
                  <a:pt x="17926" y="6555"/>
                  <a:pt x="17950" y="6532"/>
                  <a:pt x="18347" y="6474"/>
                </a:cubicBezTo>
                <a:cubicBezTo>
                  <a:pt x="18586" y="6438"/>
                  <a:pt x="18761" y="6370"/>
                  <a:pt x="18736" y="6322"/>
                </a:cubicBezTo>
                <a:cubicBezTo>
                  <a:pt x="18711" y="6273"/>
                  <a:pt x="18837" y="6239"/>
                  <a:pt x="19024" y="6245"/>
                </a:cubicBezTo>
                <a:cubicBezTo>
                  <a:pt x="19106" y="6248"/>
                  <a:pt x="19168" y="6247"/>
                  <a:pt x="19212" y="6230"/>
                </a:cubicBezTo>
                <a:lnTo>
                  <a:pt x="19188" y="5493"/>
                </a:lnTo>
                <a:cubicBezTo>
                  <a:pt x="19180" y="5247"/>
                  <a:pt x="19155" y="5019"/>
                  <a:pt x="19120" y="4836"/>
                </a:cubicBezTo>
                <a:cubicBezTo>
                  <a:pt x="19057" y="4623"/>
                  <a:pt x="18985" y="4465"/>
                  <a:pt x="18923" y="4436"/>
                </a:cubicBezTo>
                <a:cubicBezTo>
                  <a:pt x="18809" y="4382"/>
                  <a:pt x="18738" y="4120"/>
                  <a:pt x="18755" y="3812"/>
                </a:cubicBezTo>
                <a:cubicBezTo>
                  <a:pt x="18761" y="3706"/>
                  <a:pt x="18760" y="3583"/>
                  <a:pt x="18755" y="3447"/>
                </a:cubicBezTo>
                <a:cubicBezTo>
                  <a:pt x="18755" y="3446"/>
                  <a:pt x="18755" y="3445"/>
                  <a:pt x="18755" y="3444"/>
                </a:cubicBezTo>
                <a:cubicBezTo>
                  <a:pt x="18731" y="3227"/>
                  <a:pt x="18709" y="2992"/>
                  <a:pt x="18693" y="2734"/>
                </a:cubicBezTo>
                <a:cubicBezTo>
                  <a:pt x="18690" y="2697"/>
                  <a:pt x="18690" y="2673"/>
                  <a:pt x="18688" y="2637"/>
                </a:cubicBezTo>
                <a:cubicBezTo>
                  <a:pt x="18586" y="1806"/>
                  <a:pt x="18395" y="945"/>
                  <a:pt x="18260" y="893"/>
                </a:cubicBezTo>
                <a:cubicBezTo>
                  <a:pt x="18165" y="855"/>
                  <a:pt x="18091" y="753"/>
                  <a:pt x="18078" y="655"/>
                </a:cubicBezTo>
                <a:cubicBezTo>
                  <a:pt x="18062" y="625"/>
                  <a:pt x="18051" y="595"/>
                  <a:pt x="18044" y="567"/>
                </a:cubicBezTo>
                <a:cubicBezTo>
                  <a:pt x="18040" y="552"/>
                  <a:pt x="18034" y="539"/>
                  <a:pt x="18030" y="526"/>
                </a:cubicBezTo>
                <a:cubicBezTo>
                  <a:pt x="17929" y="410"/>
                  <a:pt x="17647" y="317"/>
                  <a:pt x="17160" y="241"/>
                </a:cubicBezTo>
                <a:cubicBezTo>
                  <a:pt x="17093" y="233"/>
                  <a:pt x="17051" y="226"/>
                  <a:pt x="16973" y="217"/>
                </a:cubicBezTo>
                <a:cubicBezTo>
                  <a:pt x="16506" y="162"/>
                  <a:pt x="15930" y="117"/>
                  <a:pt x="15296" y="80"/>
                </a:cubicBezTo>
                <a:cubicBezTo>
                  <a:pt x="14219" y="28"/>
                  <a:pt x="12813" y="2"/>
                  <a:pt x="1102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7" name="bergamot-15ml.jpeg" descr="bergamot-15ml.jpeg"/>
          <p:cNvPicPr>
            <a:picLocks noChangeAspect="1"/>
          </p:cNvPicPr>
          <p:nvPr/>
        </p:nvPicPr>
        <p:blipFill>
          <a:blip r:embed="rId5">
            <a:extLst/>
          </a:blip>
          <a:srcRect l="24700" t="6392" r="24754" b="23890"/>
          <a:stretch>
            <a:fillRect/>
          </a:stretch>
        </p:blipFill>
        <p:spPr>
          <a:xfrm>
            <a:off x="3729154" y="8745576"/>
            <a:ext cx="1809556" cy="457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21583" fill="norm" stroke="1" extrusionOk="0">
                <a:moveTo>
                  <a:pt x="11655" y="3"/>
                </a:moveTo>
                <a:cubicBezTo>
                  <a:pt x="8966" y="-17"/>
                  <a:pt x="6158" y="52"/>
                  <a:pt x="4759" y="220"/>
                </a:cubicBezTo>
                <a:cubicBezTo>
                  <a:pt x="3775" y="339"/>
                  <a:pt x="3710" y="359"/>
                  <a:pt x="3656" y="578"/>
                </a:cubicBezTo>
                <a:cubicBezTo>
                  <a:pt x="3625" y="706"/>
                  <a:pt x="3489" y="880"/>
                  <a:pt x="3354" y="962"/>
                </a:cubicBezTo>
                <a:cubicBezTo>
                  <a:pt x="3168" y="1074"/>
                  <a:pt x="3079" y="1514"/>
                  <a:pt x="2994" y="2734"/>
                </a:cubicBezTo>
                <a:cubicBezTo>
                  <a:pt x="2912" y="3917"/>
                  <a:pt x="2815" y="4386"/>
                  <a:pt x="2649" y="4462"/>
                </a:cubicBezTo>
                <a:cubicBezTo>
                  <a:pt x="2352" y="4598"/>
                  <a:pt x="2213" y="6330"/>
                  <a:pt x="2502" y="6285"/>
                </a:cubicBezTo>
                <a:cubicBezTo>
                  <a:pt x="2607" y="6269"/>
                  <a:pt x="2795" y="6305"/>
                  <a:pt x="2919" y="6364"/>
                </a:cubicBezTo>
                <a:cubicBezTo>
                  <a:pt x="3042" y="6423"/>
                  <a:pt x="3246" y="6471"/>
                  <a:pt x="3373" y="6471"/>
                </a:cubicBezTo>
                <a:cubicBezTo>
                  <a:pt x="3762" y="6471"/>
                  <a:pt x="3823" y="6591"/>
                  <a:pt x="3557" y="6843"/>
                </a:cubicBezTo>
                <a:cubicBezTo>
                  <a:pt x="3330" y="7058"/>
                  <a:pt x="3171" y="7100"/>
                  <a:pt x="2095" y="7227"/>
                </a:cubicBezTo>
                <a:cubicBezTo>
                  <a:pt x="1361" y="7314"/>
                  <a:pt x="728" y="7440"/>
                  <a:pt x="468" y="7549"/>
                </a:cubicBezTo>
                <a:lnTo>
                  <a:pt x="43" y="7729"/>
                </a:lnTo>
                <a:lnTo>
                  <a:pt x="0" y="12205"/>
                </a:lnTo>
                <a:lnTo>
                  <a:pt x="0" y="18667"/>
                </a:lnTo>
                <a:cubicBezTo>
                  <a:pt x="13" y="19337"/>
                  <a:pt x="25" y="20079"/>
                  <a:pt x="47" y="20181"/>
                </a:cubicBezTo>
                <a:cubicBezTo>
                  <a:pt x="152" y="20650"/>
                  <a:pt x="219" y="20716"/>
                  <a:pt x="743" y="20907"/>
                </a:cubicBezTo>
                <a:lnTo>
                  <a:pt x="1320" y="21119"/>
                </a:lnTo>
                <a:lnTo>
                  <a:pt x="809" y="21358"/>
                </a:lnTo>
                <a:cubicBezTo>
                  <a:pt x="628" y="21444"/>
                  <a:pt x="524" y="21508"/>
                  <a:pt x="449" y="21583"/>
                </a:cubicBezTo>
                <a:lnTo>
                  <a:pt x="21343" y="21583"/>
                </a:lnTo>
                <a:cubicBezTo>
                  <a:pt x="21264" y="21506"/>
                  <a:pt x="21142" y="21444"/>
                  <a:pt x="20922" y="21355"/>
                </a:cubicBezTo>
                <a:lnTo>
                  <a:pt x="20378" y="21134"/>
                </a:lnTo>
                <a:lnTo>
                  <a:pt x="20827" y="20988"/>
                </a:lnTo>
                <a:cubicBezTo>
                  <a:pt x="21074" y="20907"/>
                  <a:pt x="21358" y="20754"/>
                  <a:pt x="21456" y="20647"/>
                </a:cubicBezTo>
                <a:cubicBezTo>
                  <a:pt x="21577" y="20517"/>
                  <a:pt x="21600" y="18382"/>
                  <a:pt x="21522" y="14112"/>
                </a:cubicBezTo>
                <a:lnTo>
                  <a:pt x="21404" y="7770"/>
                </a:lnTo>
                <a:lnTo>
                  <a:pt x="20983" y="7572"/>
                </a:lnTo>
                <a:cubicBezTo>
                  <a:pt x="20741" y="7458"/>
                  <a:pt x="20254" y="7341"/>
                  <a:pt x="19834" y="7296"/>
                </a:cubicBezTo>
                <a:cubicBezTo>
                  <a:pt x="18493" y="7155"/>
                  <a:pt x="18015" y="7044"/>
                  <a:pt x="17823" y="6826"/>
                </a:cubicBezTo>
                <a:cubicBezTo>
                  <a:pt x="17651" y="6630"/>
                  <a:pt x="17677" y="6608"/>
                  <a:pt x="18249" y="6475"/>
                </a:cubicBezTo>
                <a:cubicBezTo>
                  <a:pt x="18584" y="6396"/>
                  <a:pt x="18935" y="6332"/>
                  <a:pt x="19025" y="6332"/>
                </a:cubicBezTo>
                <a:cubicBezTo>
                  <a:pt x="19246" y="6332"/>
                  <a:pt x="19215" y="4593"/>
                  <a:pt x="18992" y="4487"/>
                </a:cubicBezTo>
                <a:cubicBezTo>
                  <a:pt x="18893" y="4439"/>
                  <a:pt x="18780" y="3692"/>
                  <a:pt x="18732" y="2753"/>
                </a:cubicBezTo>
                <a:cubicBezTo>
                  <a:pt x="18666" y="1471"/>
                  <a:pt x="18593" y="1070"/>
                  <a:pt x="18396" y="950"/>
                </a:cubicBezTo>
                <a:cubicBezTo>
                  <a:pt x="18256" y="866"/>
                  <a:pt x="18140" y="702"/>
                  <a:pt x="18140" y="587"/>
                </a:cubicBezTo>
                <a:cubicBezTo>
                  <a:pt x="18140" y="459"/>
                  <a:pt x="18022" y="358"/>
                  <a:pt x="17833" y="320"/>
                </a:cubicBezTo>
                <a:cubicBezTo>
                  <a:pt x="16913" y="134"/>
                  <a:pt x="14345" y="24"/>
                  <a:pt x="11655" y="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8" name="lemon-15ml.jpeg" descr="lemon-15ml.jpeg"/>
          <p:cNvPicPr>
            <a:picLocks noChangeAspect="1"/>
          </p:cNvPicPr>
          <p:nvPr/>
        </p:nvPicPr>
        <p:blipFill>
          <a:blip r:embed="rId6">
            <a:extLst/>
          </a:blip>
          <a:srcRect l="24677" t="6073" r="24885" b="23614"/>
          <a:stretch>
            <a:fillRect/>
          </a:stretch>
        </p:blipFill>
        <p:spPr>
          <a:xfrm>
            <a:off x="5648775" y="8721522"/>
            <a:ext cx="1809211" cy="4624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597" fill="norm" stroke="1" extrusionOk="0">
                <a:moveTo>
                  <a:pt x="12030" y="1"/>
                </a:moveTo>
                <a:cubicBezTo>
                  <a:pt x="11275" y="-3"/>
                  <a:pt x="10467" y="0"/>
                  <a:pt x="9612" y="11"/>
                </a:cubicBezTo>
                <a:cubicBezTo>
                  <a:pt x="5312" y="63"/>
                  <a:pt x="3817" y="206"/>
                  <a:pt x="3817" y="567"/>
                </a:cubicBezTo>
                <a:cubicBezTo>
                  <a:pt x="3817" y="648"/>
                  <a:pt x="3684" y="791"/>
                  <a:pt x="3519" y="884"/>
                </a:cubicBezTo>
                <a:cubicBezTo>
                  <a:pt x="3259" y="1029"/>
                  <a:pt x="3210" y="1278"/>
                  <a:pt x="3159" y="2700"/>
                </a:cubicBezTo>
                <a:cubicBezTo>
                  <a:pt x="3127" y="3607"/>
                  <a:pt x="3037" y="4366"/>
                  <a:pt x="2960" y="4385"/>
                </a:cubicBezTo>
                <a:cubicBezTo>
                  <a:pt x="2780" y="4432"/>
                  <a:pt x="2586" y="4998"/>
                  <a:pt x="2738" y="5034"/>
                </a:cubicBezTo>
                <a:cubicBezTo>
                  <a:pt x="2801" y="5049"/>
                  <a:pt x="2814" y="5342"/>
                  <a:pt x="2766" y="5687"/>
                </a:cubicBezTo>
                <a:cubicBezTo>
                  <a:pt x="2697" y="6180"/>
                  <a:pt x="2726" y="6307"/>
                  <a:pt x="2903" y="6280"/>
                </a:cubicBezTo>
                <a:cubicBezTo>
                  <a:pt x="3028" y="6261"/>
                  <a:pt x="3175" y="6291"/>
                  <a:pt x="3230" y="6347"/>
                </a:cubicBezTo>
                <a:cubicBezTo>
                  <a:pt x="3285" y="6403"/>
                  <a:pt x="3422" y="6449"/>
                  <a:pt x="3537" y="6449"/>
                </a:cubicBezTo>
                <a:cubicBezTo>
                  <a:pt x="3996" y="6449"/>
                  <a:pt x="4123" y="6590"/>
                  <a:pt x="3897" y="6849"/>
                </a:cubicBezTo>
                <a:cubicBezTo>
                  <a:pt x="3695" y="7080"/>
                  <a:pt x="3589" y="7112"/>
                  <a:pt x="2639" y="7214"/>
                </a:cubicBezTo>
                <a:cubicBezTo>
                  <a:pt x="2066" y="7276"/>
                  <a:pt x="1427" y="7362"/>
                  <a:pt x="1219" y="7405"/>
                </a:cubicBezTo>
                <a:cubicBezTo>
                  <a:pt x="290" y="7600"/>
                  <a:pt x="323" y="7414"/>
                  <a:pt x="112" y="14103"/>
                </a:cubicBezTo>
                <a:cubicBezTo>
                  <a:pt x="4" y="17519"/>
                  <a:pt x="-32" y="20395"/>
                  <a:pt x="32" y="20494"/>
                </a:cubicBezTo>
                <a:cubicBezTo>
                  <a:pt x="95" y="20594"/>
                  <a:pt x="379" y="20757"/>
                  <a:pt x="666" y="20857"/>
                </a:cubicBezTo>
                <a:cubicBezTo>
                  <a:pt x="1300" y="21079"/>
                  <a:pt x="1311" y="21131"/>
                  <a:pt x="751" y="21360"/>
                </a:cubicBezTo>
                <a:lnTo>
                  <a:pt x="311" y="21540"/>
                </a:lnTo>
                <a:lnTo>
                  <a:pt x="334" y="21597"/>
                </a:lnTo>
                <a:lnTo>
                  <a:pt x="20622" y="21597"/>
                </a:lnTo>
                <a:cubicBezTo>
                  <a:pt x="20504" y="21512"/>
                  <a:pt x="20357" y="21424"/>
                  <a:pt x="20196" y="21358"/>
                </a:cubicBezTo>
                <a:lnTo>
                  <a:pt x="19737" y="21169"/>
                </a:lnTo>
                <a:lnTo>
                  <a:pt x="20347" y="20902"/>
                </a:lnTo>
                <a:cubicBezTo>
                  <a:pt x="20818" y="20698"/>
                  <a:pt x="21008" y="20540"/>
                  <a:pt x="21147" y="20225"/>
                </a:cubicBezTo>
                <a:cubicBezTo>
                  <a:pt x="21256" y="19979"/>
                  <a:pt x="21377" y="17423"/>
                  <a:pt x="21450" y="13836"/>
                </a:cubicBezTo>
                <a:lnTo>
                  <a:pt x="21568" y="7857"/>
                </a:lnTo>
                <a:lnTo>
                  <a:pt x="21095" y="7635"/>
                </a:lnTo>
                <a:cubicBezTo>
                  <a:pt x="20790" y="7493"/>
                  <a:pt x="20308" y="7377"/>
                  <a:pt x="19765" y="7314"/>
                </a:cubicBezTo>
                <a:cubicBezTo>
                  <a:pt x="18550" y="7173"/>
                  <a:pt x="18267" y="7100"/>
                  <a:pt x="18020" y="6866"/>
                </a:cubicBezTo>
                <a:cubicBezTo>
                  <a:pt x="17731" y="6593"/>
                  <a:pt x="17838" y="6505"/>
                  <a:pt x="18658" y="6349"/>
                </a:cubicBezTo>
                <a:lnTo>
                  <a:pt x="19340" y="6219"/>
                </a:lnTo>
                <a:lnTo>
                  <a:pt x="19278" y="5766"/>
                </a:lnTo>
                <a:cubicBezTo>
                  <a:pt x="19244" y="5518"/>
                  <a:pt x="19171" y="5269"/>
                  <a:pt x="19113" y="5212"/>
                </a:cubicBezTo>
                <a:cubicBezTo>
                  <a:pt x="19054" y="5156"/>
                  <a:pt x="19030" y="4957"/>
                  <a:pt x="19056" y="4773"/>
                </a:cubicBezTo>
                <a:cubicBezTo>
                  <a:pt x="19083" y="4581"/>
                  <a:pt x="19016" y="4418"/>
                  <a:pt x="18904" y="4391"/>
                </a:cubicBezTo>
                <a:cubicBezTo>
                  <a:pt x="18773" y="4359"/>
                  <a:pt x="18698" y="3823"/>
                  <a:pt x="18668" y="2734"/>
                </a:cubicBezTo>
                <a:cubicBezTo>
                  <a:pt x="18629" y="1353"/>
                  <a:pt x="18576" y="1068"/>
                  <a:pt x="18285" y="730"/>
                </a:cubicBezTo>
                <a:cubicBezTo>
                  <a:pt x="17966" y="360"/>
                  <a:pt x="17893" y="329"/>
                  <a:pt x="17144" y="233"/>
                </a:cubicBezTo>
                <a:cubicBezTo>
                  <a:pt x="16069" y="95"/>
                  <a:pt x="14294" y="15"/>
                  <a:pt x="12030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9" name="pasted-image-small.png" descr="pasted-image-small.png"/>
          <p:cNvPicPr>
            <a:picLocks noChangeAspect="1"/>
          </p:cNvPicPr>
          <p:nvPr/>
        </p:nvPicPr>
        <p:blipFill>
          <a:blip r:embed="rId7">
            <a:extLst/>
          </a:blip>
          <a:srcRect l="25071" t="0" r="62775" b="0"/>
          <a:stretch>
            <a:fillRect/>
          </a:stretch>
        </p:blipFill>
        <p:spPr>
          <a:xfrm>
            <a:off x="20820832" y="474152"/>
            <a:ext cx="2963400" cy="10203658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Diffuse Cheer, Bergamot &amp; Petitgrain…"/>
          <p:cNvSpPr txBox="1"/>
          <p:nvPr/>
        </p:nvSpPr>
        <p:spPr>
          <a:xfrm>
            <a:off x="13422154" y="9949570"/>
            <a:ext cx="7346262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Diffuse Cheer, Bergamot &amp; Petitgrain</a:t>
            </a:r>
          </a:p>
          <a:p>
            <a:pPr/>
            <a:r>
              <a:t>Take Lemon &amp; Ginger internally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3rd Chakra: Solar"/>
          <p:cNvSpPr txBox="1"/>
          <p:nvPr>
            <p:ph type="title"/>
          </p:nvPr>
        </p:nvSpPr>
        <p:spPr>
          <a:xfrm>
            <a:off x="1651000" y="1104900"/>
            <a:ext cx="10223500" cy="15008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B44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3rd Chakra: Solar</a:t>
            </a:r>
          </a:p>
        </p:txBody>
      </p:sp>
      <p:sp>
        <p:nvSpPr>
          <p:cNvPr id="223" name="Overactive Chakra:…"/>
          <p:cNvSpPr txBox="1"/>
          <p:nvPr/>
        </p:nvSpPr>
        <p:spPr>
          <a:xfrm>
            <a:off x="598826" y="3129292"/>
            <a:ext cx="17028250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Overactive Chakra:</a:t>
            </a:r>
          </a:p>
          <a:p>
            <a:pPr/>
            <a:r>
              <a:t>Overly aggressive, need to be right, bossy, power hungry, competitive, attraction to sedatives, conceited, self-centered hyperactive, narrow-minded</a:t>
            </a:r>
          </a:p>
        </p:txBody>
      </p:sp>
      <p:sp>
        <p:nvSpPr>
          <p:cNvPr id="224" name="Essential Oils:…"/>
          <p:cNvSpPr txBox="1"/>
          <p:nvPr/>
        </p:nvSpPr>
        <p:spPr>
          <a:xfrm>
            <a:off x="2331012" y="6687096"/>
            <a:ext cx="15071122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Essential Oils:</a:t>
            </a:r>
          </a:p>
          <a:p>
            <a:pPr/>
            <a:r>
              <a:t>Wintergreen, Lavender, Cilantro</a:t>
            </a:r>
          </a:p>
        </p:txBody>
      </p:sp>
      <p:pic>
        <p:nvPicPr>
          <p:cNvPr id="22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23378"/>
          <a:stretch>
            <a:fillRect/>
          </a:stretch>
        </p:blipFill>
        <p:spPr>
          <a:xfrm>
            <a:off x="7585237" y="8561380"/>
            <a:ext cx="1809354" cy="46211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lavender-15ml.jpeg" descr="lavender-15ml.jpeg"/>
          <p:cNvPicPr>
            <a:picLocks noChangeAspect="1"/>
          </p:cNvPicPr>
          <p:nvPr/>
        </p:nvPicPr>
        <p:blipFill>
          <a:blip r:embed="rId3">
            <a:extLst/>
          </a:blip>
          <a:srcRect l="24473" t="6329" r="25028" b="24006"/>
          <a:stretch>
            <a:fillRect/>
          </a:stretch>
        </p:blipFill>
        <p:spPr>
          <a:xfrm>
            <a:off x="9560599" y="8545037"/>
            <a:ext cx="1809464" cy="4576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4" h="21594" fill="norm" stroke="1" extrusionOk="0">
                <a:moveTo>
                  <a:pt x="10442" y="1"/>
                </a:moveTo>
                <a:cubicBezTo>
                  <a:pt x="7840" y="8"/>
                  <a:pt x="5334" y="103"/>
                  <a:pt x="4418" y="280"/>
                </a:cubicBezTo>
                <a:cubicBezTo>
                  <a:pt x="4153" y="331"/>
                  <a:pt x="3931" y="453"/>
                  <a:pt x="3834" y="604"/>
                </a:cubicBezTo>
                <a:cubicBezTo>
                  <a:pt x="3748" y="737"/>
                  <a:pt x="3595" y="887"/>
                  <a:pt x="3495" y="935"/>
                </a:cubicBezTo>
                <a:cubicBezTo>
                  <a:pt x="3385" y="988"/>
                  <a:pt x="3286" y="1662"/>
                  <a:pt x="3240" y="2634"/>
                </a:cubicBezTo>
                <a:cubicBezTo>
                  <a:pt x="3199" y="3520"/>
                  <a:pt x="3096" y="4307"/>
                  <a:pt x="3014" y="4383"/>
                </a:cubicBezTo>
                <a:cubicBezTo>
                  <a:pt x="2793" y="4589"/>
                  <a:pt x="2669" y="5035"/>
                  <a:pt x="2821" y="5072"/>
                </a:cubicBezTo>
                <a:cubicBezTo>
                  <a:pt x="2894" y="5090"/>
                  <a:pt x="2893" y="5271"/>
                  <a:pt x="2821" y="5473"/>
                </a:cubicBezTo>
                <a:cubicBezTo>
                  <a:pt x="2749" y="5675"/>
                  <a:pt x="2682" y="5956"/>
                  <a:pt x="2675" y="6098"/>
                </a:cubicBezTo>
                <a:cubicBezTo>
                  <a:pt x="2664" y="6326"/>
                  <a:pt x="2711" y="6356"/>
                  <a:pt x="3052" y="6342"/>
                </a:cubicBezTo>
                <a:cubicBezTo>
                  <a:pt x="3265" y="6332"/>
                  <a:pt x="3440" y="6363"/>
                  <a:pt x="3443" y="6409"/>
                </a:cubicBezTo>
                <a:cubicBezTo>
                  <a:pt x="3445" y="6455"/>
                  <a:pt x="3593" y="6535"/>
                  <a:pt x="3773" y="6587"/>
                </a:cubicBezTo>
                <a:cubicBezTo>
                  <a:pt x="4022" y="6659"/>
                  <a:pt x="4066" y="6723"/>
                  <a:pt x="3956" y="6851"/>
                </a:cubicBezTo>
                <a:cubicBezTo>
                  <a:pt x="3877" y="6943"/>
                  <a:pt x="3810" y="7048"/>
                  <a:pt x="3806" y="7083"/>
                </a:cubicBezTo>
                <a:cubicBezTo>
                  <a:pt x="3801" y="7119"/>
                  <a:pt x="3300" y="7212"/>
                  <a:pt x="2694" y="7291"/>
                </a:cubicBezTo>
                <a:cubicBezTo>
                  <a:pt x="2022" y="7378"/>
                  <a:pt x="1368" y="7522"/>
                  <a:pt x="1017" y="7660"/>
                </a:cubicBezTo>
                <a:lnTo>
                  <a:pt x="447" y="7886"/>
                </a:lnTo>
                <a:lnTo>
                  <a:pt x="334" y="9394"/>
                </a:lnTo>
                <a:cubicBezTo>
                  <a:pt x="274" y="10223"/>
                  <a:pt x="175" y="13121"/>
                  <a:pt x="113" y="15832"/>
                </a:cubicBezTo>
                <a:lnTo>
                  <a:pt x="0" y="20761"/>
                </a:lnTo>
                <a:lnTo>
                  <a:pt x="641" y="21043"/>
                </a:lnTo>
                <a:lnTo>
                  <a:pt x="1286" y="21326"/>
                </a:lnTo>
                <a:lnTo>
                  <a:pt x="735" y="21575"/>
                </a:lnTo>
                <a:cubicBezTo>
                  <a:pt x="718" y="21583"/>
                  <a:pt x="717" y="21587"/>
                  <a:pt x="702" y="21594"/>
                </a:cubicBezTo>
                <a:lnTo>
                  <a:pt x="20219" y="21594"/>
                </a:lnTo>
                <a:cubicBezTo>
                  <a:pt x="20150" y="21558"/>
                  <a:pt x="20101" y="21521"/>
                  <a:pt x="20036" y="21493"/>
                </a:cubicBezTo>
                <a:lnTo>
                  <a:pt x="19678" y="21337"/>
                </a:lnTo>
                <a:lnTo>
                  <a:pt x="20224" y="21113"/>
                </a:lnTo>
                <a:cubicBezTo>
                  <a:pt x="20524" y="20989"/>
                  <a:pt x="20854" y="20797"/>
                  <a:pt x="20959" y="20686"/>
                </a:cubicBezTo>
                <a:cubicBezTo>
                  <a:pt x="21154" y="20480"/>
                  <a:pt x="21600" y="8894"/>
                  <a:pt x="21439" y="8210"/>
                </a:cubicBezTo>
                <a:cubicBezTo>
                  <a:pt x="21343" y="7799"/>
                  <a:pt x="20685" y="7498"/>
                  <a:pt x="19664" y="7396"/>
                </a:cubicBezTo>
                <a:cubicBezTo>
                  <a:pt x="18230" y="7252"/>
                  <a:pt x="18141" y="7221"/>
                  <a:pt x="17756" y="6729"/>
                </a:cubicBezTo>
                <a:cubicBezTo>
                  <a:pt x="17638" y="6578"/>
                  <a:pt x="18005" y="6451"/>
                  <a:pt x="18938" y="6317"/>
                </a:cubicBezTo>
                <a:cubicBezTo>
                  <a:pt x="19226" y="6276"/>
                  <a:pt x="19254" y="6213"/>
                  <a:pt x="19179" y="5795"/>
                </a:cubicBezTo>
                <a:cubicBezTo>
                  <a:pt x="19132" y="5534"/>
                  <a:pt x="19000" y="5276"/>
                  <a:pt x="18887" y="5222"/>
                </a:cubicBezTo>
                <a:cubicBezTo>
                  <a:pt x="18746" y="5154"/>
                  <a:pt x="18738" y="5110"/>
                  <a:pt x="18863" y="5079"/>
                </a:cubicBezTo>
                <a:cubicBezTo>
                  <a:pt x="19181" y="5001"/>
                  <a:pt x="19072" y="4587"/>
                  <a:pt x="18698" y="4452"/>
                </a:cubicBezTo>
                <a:cubicBezTo>
                  <a:pt x="18427" y="4354"/>
                  <a:pt x="18395" y="4306"/>
                  <a:pt x="18552" y="4231"/>
                </a:cubicBezTo>
                <a:cubicBezTo>
                  <a:pt x="18864" y="4081"/>
                  <a:pt x="18616" y="1038"/>
                  <a:pt x="18279" y="888"/>
                </a:cubicBezTo>
                <a:cubicBezTo>
                  <a:pt x="18141" y="827"/>
                  <a:pt x="18005" y="685"/>
                  <a:pt x="17973" y="570"/>
                </a:cubicBezTo>
                <a:cubicBezTo>
                  <a:pt x="17922" y="389"/>
                  <a:pt x="17801" y="347"/>
                  <a:pt x="17036" y="246"/>
                </a:cubicBezTo>
                <a:cubicBezTo>
                  <a:pt x="15741" y="75"/>
                  <a:pt x="13044" y="-6"/>
                  <a:pt x="10442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7" name="cilantro-15ml.jpeg" descr="cilantro-15ml.jpeg"/>
          <p:cNvPicPr>
            <a:picLocks noChangeAspect="1"/>
          </p:cNvPicPr>
          <p:nvPr/>
        </p:nvPicPr>
        <p:blipFill>
          <a:blip r:embed="rId4">
            <a:extLst/>
          </a:blip>
          <a:srcRect l="24492" t="6009" r="24929" b="24457"/>
          <a:stretch>
            <a:fillRect/>
          </a:stretch>
        </p:blipFill>
        <p:spPr>
          <a:xfrm>
            <a:off x="11536070" y="8591761"/>
            <a:ext cx="1809367" cy="456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78" fill="norm" stroke="1" extrusionOk="0">
                <a:moveTo>
                  <a:pt x="10064" y="4"/>
                </a:moveTo>
                <a:cubicBezTo>
                  <a:pt x="9024" y="12"/>
                  <a:pt x="7999" y="35"/>
                  <a:pt x="7090" y="77"/>
                </a:cubicBezTo>
                <a:cubicBezTo>
                  <a:pt x="4747" y="184"/>
                  <a:pt x="3917" y="325"/>
                  <a:pt x="3808" y="636"/>
                </a:cubicBezTo>
                <a:cubicBezTo>
                  <a:pt x="3764" y="763"/>
                  <a:pt x="3633" y="915"/>
                  <a:pt x="3514" y="973"/>
                </a:cubicBezTo>
                <a:cubicBezTo>
                  <a:pt x="3396" y="1030"/>
                  <a:pt x="3241" y="1818"/>
                  <a:pt x="3173" y="2725"/>
                </a:cubicBezTo>
                <a:cubicBezTo>
                  <a:pt x="3106" y="3631"/>
                  <a:pt x="3015" y="4398"/>
                  <a:pt x="2970" y="4428"/>
                </a:cubicBezTo>
                <a:cubicBezTo>
                  <a:pt x="2873" y="4490"/>
                  <a:pt x="2775" y="4993"/>
                  <a:pt x="2832" y="5128"/>
                </a:cubicBezTo>
                <a:cubicBezTo>
                  <a:pt x="2854" y="5179"/>
                  <a:pt x="2889" y="5493"/>
                  <a:pt x="2913" y="5823"/>
                </a:cubicBezTo>
                <a:cubicBezTo>
                  <a:pt x="2953" y="6382"/>
                  <a:pt x="3002" y="6432"/>
                  <a:pt x="3609" y="6548"/>
                </a:cubicBezTo>
                <a:lnTo>
                  <a:pt x="4263" y="6672"/>
                </a:lnTo>
                <a:lnTo>
                  <a:pt x="3832" y="6965"/>
                </a:lnTo>
                <a:cubicBezTo>
                  <a:pt x="3517" y="7178"/>
                  <a:pt x="3120" y="7289"/>
                  <a:pt x="2340" y="7376"/>
                </a:cubicBezTo>
                <a:cubicBezTo>
                  <a:pt x="241" y="7611"/>
                  <a:pt x="416" y="7030"/>
                  <a:pt x="194" y="14365"/>
                </a:cubicBezTo>
                <a:lnTo>
                  <a:pt x="0" y="20851"/>
                </a:lnTo>
                <a:lnTo>
                  <a:pt x="706" y="21142"/>
                </a:lnTo>
                <a:lnTo>
                  <a:pt x="1411" y="21433"/>
                </a:lnTo>
                <a:lnTo>
                  <a:pt x="1094" y="21578"/>
                </a:lnTo>
                <a:lnTo>
                  <a:pt x="20214" y="21578"/>
                </a:lnTo>
                <a:lnTo>
                  <a:pt x="19911" y="21401"/>
                </a:lnTo>
                <a:lnTo>
                  <a:pt x="20385" y="21232"/>
                </a:lnTo>
                <a:cubicBezTo>
                  <a:pt x="20645" y="21139"/>
                  <a:pt x="20960" y="20958"/>
                  <a:pt x="21086" y="20831"/>
                </a:cubicBezTo>
                <a:cubicBezTo>
                  <a:pt x="21330" y="20583"/>
                  <a:pt x="21600" y="13756"/>
                  <a:pt x="21592" y="10166"/>
                </a:cubicBezTo>
                <a:cubicBezTo>
                  <a:pt x="21590" y="8970"/>
                  <a:pt x="21559" y="8133"/>
                  <a:pt x="21484" y="8020"/>
                </a:cubicBezTo>
                <a:cubicBezTo>
                  <a:pt x="21243" y="7658"/>
                  <a:pt x="20606" y="7482"/>
                  <a:pt x="19096" y="7355"/>
                </a:cubicBezTo>
                <a:cubicBezTo>
                  <a:pt x="18645" y="7317"/>
                  <a:pt x="18342" y="7207"/>
                  <a:pt x="18126" y="7002"/>
                </a:cubicBezTo>
                <a:cubicBezTo>
                  <a:pt x="17765" y="6662"/>
                  <a:pt x="17947" y="6521"/>
                  <a:pt x="18864" y="6430"/>
                </a:cubicBezTo>
                <a:cubicBezTo>
                  <a:pt x="19457" y="6370"/>
                  <a:pt x="19463" y="6359"/>
                  <a:pt x="19305" y="5797"/>
                </a:cubicBezTo>
                <a:cubicBezTo>
                  <a:pt x="19216" y="5481"/>
                  <a:pt x="19156" y="5086"/>
                  <a:pt x="19168" y="4918"/>
                </a:cubicBezTo>
                <a:cubicBezTo>
                  <a:pt x="19179" y="4750"/>
                  <a:pt x="19113" y="4567"/>
                  <a:pt x="19025" y="4510"/>
                </a:cubicBezTo>
                <a:cubicBezTo>
                  <a:pt x="18938" y="4454"/>
                  <a:pt x="18833" y="3674"/>
                  <a:pt x="18789" y="2777"/>
                </a:cubicBezTo>
                <a:cubicBezTo>
                  <a:pt x="18701" y="993"/>
                  <a:pt x="18436" y="480"/>
                  <a:pt x="17505" y="295"/>
                </a:cubicBezTo>
                <a:cubicBezTo>
                  <a:pt x="16486" y="92"/>
                  <a:pt x="13186" y="-22"/>
                  <a:pt x="10064" y="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8" name="pasted-image-small.png" descr="pasted-image-small.png"/>
          <p:cNvPicPr>
            <a:picLocks noChangeAspect="1"/>
          </p:cNvPicPr>
          <p:nvPr/>
        </p:nvPicPr>
        <p:blipFill>
          <a:blip r:embed="rId5">
            <a:extLst/>
          </a:blip>
          <a:srcRect l="25071" t="0" r="62775" b="0"/>
          <a:stretch>
            <a:fillRect/>
          </a:stretch>
        </p:blipFill>
        <p:spPr>
          <a:xfrm>
            <a:off x="20820832" y="474152"/>
            <a:ext cx="2963400" cy="10203658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Apply these oils on your feet and back"/>
          <p:cNvSpPr txBox="1"/>
          <p:nvPr/>
        </p:nvSpPr>
        <p:spPr>
          <a:xfrm>
            <a:off x="13770114" y="10220725"/>
            <a:ext cx="7346262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Apply these oils on your feet and back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3rd Chakra: Solar"/>
          <p:cNvSpPr txBox="1"/>
          <p:nvPr>
            <p:ph type="title"/>
          </p:nvPr>
        </p:nvSpPr>
        <p:spPr>
          <a:xfrm>
            <a:off x="1651000" y="1104900"/>
            <a:ext cx="10223500" cy="15008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B44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3rd Chakra: Solar</a:t>
            </a:r>
          </a:p>
        </p:txBody>
      </p:sp>
      <p:pic>
        <p:nvPicPr>
          <p:cNvPr id="232" name="pasted-image-small.png" descr="pasted-image-small.png"/>
          <p:cNvPicPr>
            <a:picLocks noChangeAspect="1"/>
          </p:cNvPicPr>
          <p:nvPr/>
        </p:nvPicPr>
        <p:blipFill>
          <a:blip r:embed="rId2">
            <a:extLst/>
          </a:blip>
          <a:srcRect l="25071" t="0" r="62775" b="0"/>
          <a:stretch>
            <a:fillRect/>
          </a:stretch>
        </p:blipFill>
        <p:spPr>
          <a:xfrm>
            <a:off x="20820832" y="474152"/>
            <a:ext cx="2963400" cy="10203658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Affirmations/Personal Declarations:…"/>
          <p:cNvSpPr txBox="1"/>
          <p:nvPr/>
        </p:nvSpPr>
        <p:spPr>
          <a:xfrm>
            <a:off x="511714" y="3239180"/>
            <a:ext cx="21111597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Affirmations/Personal Declarations:</a:t>
            </a:r>
          </a:p>
          <a:p>
            <a:pPr algn="l"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i="1">
                <a:solidFill>
                  <a:srgbClr val="F4B75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“I am powerful, confident, hopeful and successful in all my ventures.”</a:t>
            </a:r>
          </a:p>
          <a:p>
            <a:pPr algn="l">
              <a:defRPr i="1">
                <a:solidFill>
                  <a:srgbClr val="F4B75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“I am valuable, lovable and fully accept myself.”</a:t>
            </a:r>
          </a:p>
          <a:p>
            <a:pPr algn="l">
              <a:defRPr i="1">
                <a:solidFill>
                  <a:srgbClr val="F4B75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“I am good enough.”</a:t>
            </a:r>
          </a:p>
          <a:p>
            <a:pPr algn="l">
              <a:defRPr i="1">
                <a:solidFill>
                  <a:srgbClr val="F4B75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“I trust my gut instincts.”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asted-image-small.png" descr="pasted-image-small.png"/>
          <p:cNvPicPr>
            <a:picLocks noChangeAspect="1"/>
          </p:cNvPicPr>
          <p:nvPr/>
        </p:nvPicPr>
        <p:blipFill>
          <a:blip r:embed="rId2">
            <a:extLst/>
          </a:blip>
          <a:srcRect l="37267" t="0" r="49148" b="0"/>
          <a:stretch>
            <a:fillRect/>
          </a:stretch>
        </p:blipFill>
        <p:spPr>
          <a:xfrm>
            <a:off x="20464812" y="269029"/>
            <a:ext cx="3312532" cy="10203658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4th Chakra: Heart"/>
          <p:cNvSpPr txBox="1"/>
          <p:nvPr>
            <p:ph type="title"/>
          </p:nvPr>
        </p:nvSpPr>
        <p:spPr>
          <a:xfrm>
            <a:off x="607118" y="557124"/>
            <a:ext cx="10223501" cy="15008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87D1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4th Chakra: Heart</a:t>
            </a:r>
          </a:p>
        </p:txBody>
      </p:sp>
      <p:sp>
        <p:nvSpPr>
          <p:cNvPr id="237" name="Balanced Chakra:…"/>
          <p:cNvSpPr txBox="1"/>
          <p:nvPr/>
        </p:nvSpPr>
        <p:spPr>
          <a:xfrm>
            <a:off x="502835" y="7644448"/>
            <a:ext cx="19096505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Balanced Chakra:</a:t>
            </a:r>
          </a:p>
          <a:p>
            <a:pPr algn="l"/>
            <a:r>
              <a:t>Compassionate, understanding, loving of self and others, empathetic, inner peace, strong immune system</a:t>
            </a:r>
          </a:p>
        </p:txBody>
      </p:sp>
      <p:sp>
        <p:nvSpPr>
          <p:cNvPr id="238" name="Forgiveness…"/>
          <p:cNvSpPr txBox="1"/>
          <p:nvPr>
            <p:ph type="body" sz="quarter" idx="1"/>
          </p:nvPr>
        </p:nvSpPr>
        <p:spPr>
          <a:xfrm>
            <a:off x="1496752" y="2689295"/>
            <a:ext cx="6195922" cy="4323817"/>
          </a:xfrm>
          <a:prstGeom prst="rect">
            <a:avLst/>
          </a:prstGeom>
        </p:spPr>
        <p:txBody>
          <a:bodyPr/>
          <a:lstStyle/>
          <a:p>
            <a:pPr marL="451338" indent="-451338" algn="l" defTabSz="693419">
              <a:buSzPct val="50000"/>
              <a:buBlip>
                <a:blip r:embed="rId3"/>
              </a:buBlip>
              <a:defRPr sz="5460">
                <a:solidFill>
                  <a:srgbClr val="008F00"/>
                </a:solidFill>
              </a:defRPr>
            </a:pPr>
            <a:r>
              <a:t>Forgiveness</a:t>
            </a:r>
          </a:p>
          <a:p>
            <a:pPr marL="451338" indent="-451338" algn="l" defTabSz="693419">
              <a:buSzPct val="50000"/>
              <a:buBlip>
                <a:blip r:embed="rId3"/>
              </a:buBlip>
              <a:defRPr sz="5460">
                <a:solidFill>
                  <a:srgbClr val="008F00"/>
                </a:solidFill>
              </a:defRPr>
            </a:pPr>
            <a:r>
              <a:t>Compassion</a:t>
            </a:r>
          </a:p>
          <a:p>
            <a:pPr marL="451338" indent="-451338" algn="l" defTabSz="693419">
              <a:buSzPct val="50000"/>
              <a:buBlip>
                <a:blip r:embed="rId3"/>
              </a:buBlip>
              <a:defRPr sz="5460">
                <a:solidFill>
                  <a:srgbClr val="008F00"/>
                </a:solidFill>
              </a:defRPr>
            </a:pPr>
            <a:r>
              <a:t>Empathy Trust</a:t>
            </a:r>
          </a:p>
          <a:p>
            <a:pPr marL="451338" indent="-451338" algn="l" defTabSz="693419">
              <a:buSzPct val="50000"/>
              <a:buBlip>
                <a:blip r:embed="rId3"/>
              </a:buBlip>
              <a:defRPr sz="5460">
                <a:solidFill>
                  <a:srgbClr val="008F00"/>
                </a:solidFill>
              </a:defRPr>
            </a:pPr>
            <a:r>
              <a:t>Love</a:t>
            </a:r>
          </a:p>
          <a:p>
            <a:pPr marL="451338" indent="-451338" algn="l" defTabSz="693419">
              <a:buSzPct val="50000"/>
              <a:buBlip>
                <a:blip r:embed="rId3"/>
              </a:buBlip>
              <a:defRPr sz="5460">
                <a:solidFill>
                  <a:srgbClr val="008F00"/>
                </a:solidFill>
              </a:defRPr>
            </a:pPr>
            <a:r>
              <a:t>Belonging</a:t>
            </a:r>
          </a:p>
        </p:txBody>
      </p:sp>
      <p:sp>
        <p:nvSpPr>
          <p:cNvPr id="239" name="Organs:…"/>
          <p:cNvSpPr txBox="1"/>
          <p:nvPr/>
        </p:nvSpPr>
        <p:spPr>
          <a:xfrm>
            <a:off x="10828755" y="377951"/>
            <a:ext cx="17115786" cy="8946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855789" anchor="ctr"/>
          <a:lstStyle/>
          <a:p>
            <a:pPr algn="l"/>
            <a:r>
              <a:rPr b="1">
                <a:latin typeface="Helvetica"/>
                <a:ea typeface="Helvetica"/>
                <a:cs typeface="Helvetica"/>
                <a:sym typeface="Helvetica"/>
              </a:rPr>
              <a:t>Organs:</a:t>
            </a:r>
            <a:endParaRPr b="1">
              <a:latin typeface="Helvetica"/>
              <a:ea typeface="Helvetica"/>
              <a:cs typeface="Helvetica"/>
              <a:sym typeface="Helvetica"/>
            </a:endParaRPr>
          </a:p>
          <a:p>
            <a:pPr marL="610576" indent="-610576" algn="l">
              <a:buSzPct val="75000"/>
              <a:buChar char="•"/>
            </a:pPr>
            <a:r>
              <a:t>Heart</a:t>
            </a:r>
          </a:p>
          <a:p>
            <a:pPr marL="610576" indent="-610576" algn="l">
              <a:buSzPct val="75000"/>
              <a:buChar char="•"/>
            </a:pPr>
            <a:r>
              <a:t>Lungs</a:t>
            </a:r>
          </a:p>
          <a:p>
            <a:pPr marL="610576" indent="-610576" algn="l">
              <a:buSzPct val="75000"/>
              <a:buChar char="•"/>
            </a:pPr>
            <a:r>
              <a:t>Thymus</a:t>
            </a:r>
          </a:p>
          <a:p>
            <a:pPr marL="610576" indent="-610576" algn="l">
              <a:buSzPct val="75000"/>
              <a:buChar char="•"/>
            </a:pPr>
            <a:r>
              <a:t>Shoulders &amp; upper torso</a:t>
            </a:r>
          </a:p>
          <a:p>
            <a:pPr marL="610576" indent="-610576" algn="l">
              <a:buSzPct val="75000"/>
              <a:buChar char="•"/>
            </a:pPr>
            <a:r>
              <a:t>Arms &amp; Hands</a:t>
            </a:r>
          </a:p>
          <a:p>
            <a:pPr marL="610576" indent="-610576" algn="l">
              <a:buSzPct val="75000"/>
              <a:buChar char="•"/>
            </a:pPr>
            <a:r>
              <a:t>Circulatory System</a:t>
            </a:r>
          </a:p>
        </p:txBody>
      </p:sp>
      <p:sp>
        <p:nvSpPr>
          <p:cNvPr id="240" name="Unbalanced Chakra Physical Manifestation:…"/>
          <p:cNvSpPr txBox="1"/>
          <p:nvPr/>
        </p:nvSpPr>
        <p:spPr>
          <a:xfrm>
            <a:off x="469176" y="10788310"/>
            <a:ext cx="22351897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Unbalanced Chakra Physical Manifestation:</a:t>
            </a:r>
          </a:p>
          <a:p>
            <a:pPr algn="l"/>
            <a:r>
              <a:t>Disorders of heart, lungs, thymus, breasts, arms; premature aging, upper back pain; circulation problems; asthma; immune system deficiency</a:t>
            </a:r>
          </a:p>
        </p:txBody>
      </p:sp>
      <p:sp>
        <p:nvSpPr>
          <p:cNvPr id="241" name="Developmental Years: Age 21-28"/>
          <p:cNvSpPr txBox="1"/>
          <p:nvPr/>
        </p:nvSpPr>
        <p:spPr>
          <a:xfrm>
            <a:off x="10926173" y="875741"/>
            <a:ext cx="944308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Developmental Years: Age 21-28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4th Chakra: Heart"/>
          <p:cNvSpPr txBox="1"/>
          <p:nvPr>
            <p:ph type="title"/>
          </p:nvPr>
        </p:nvSpPr>
        <p:spPr>
          <a:xfrm>
            <a:off x="1062143" y="810471"/>
            <a:ext cx="10223501" cy="15008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87D1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4th Chakra: Heart</a:t>
            </a:r>
          </a:p>
        </p:txBody>
      </p:sp>
      <p:sp>
        <p:nvSpPr>
          <p:cNvPr id="244" name="Underactive Chakra:…"/>
          <p:cNvSpPr txBox="1"/>
          <p:nvPr/>
        </p:nvSpPr>
        <p:spPr>
          <a:xfrm>
            <a:off x="315527" y="3510292"/>
            <a:ext cx="19543565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Underactive Chakra:</a:t>
            </a:r>
          </a:p>
          <a:p>
            <a:pPr/>
            <a:r>
              <a:t>Shy, fear of getting hurt, feelings of loneliness or being unloved, suspicious, possessive, antisocial, judgmental, fear of relationships</a:t>
            </a:r>
          </a:p>
        </p:txBody>
      </p:sp>
      <p:sp>
        <p:nvSpPr>
          <p:cNvPr id="245" name="Essential Oils:…"/>
          <p:cNvSpPr txBox="1"/>
          <p:nvPr/>
        </p:nvSpPr>
        <p:spPr>
          <a:xfrm>
            <a:off x="2283216" y="6829118"/>
            <a:ext cx="15071122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Essential Oils:</a:t>
            </a:r>
          </a:p>
          <a:p>
            <a:pPr/>
            <a:r>
              <a:t>Geranium, Rose, Forgive, Marjoram, Black Pepper</a:t>
            </a:r>
          </a:p>
        </p:txBody>
      </p:sp>
      <p:pic>
        <p:nvPicPr>
          <p:cNvPr id="24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6898" t="7037" r="36227" b="65"/>
          <a:stretch>
            <a:fillRect/>
          </a:stretch>
        </p:blipFill>
        <p:spPr>
          <a:xfrm>
            <a:off x="5864648" y="8409813"/>
            <a:ext cx="1108583" cy="5543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2" h="21589" fill="norm" stroke="1" extrusionOk="0">
                <a:moveTo>
                  <a:pt x="12032" y="0"/>
                </a:moveTo>
                <a:cubicBezTo>
                  <a:pt x="6884" y="0"/>
                  <a:pt x="2075" y="25"/>
                  <a:pt x="1340" y="54"/>
                </a:cubicBezTo>
                <a:lnTo>
                  <a:pt x="0" y="108"/>
                </a:lnTo>
                <a:lnTo>
                  <a:pt x="0" y="9382"/>
                </a:lnTo>
                <a:cubicBezTo>
                  <a:pt x="0" y="17416"/>
                  <a:pt x="82" y="18671"/>
                  <a:pt x="624" y="18762"/>
                </a:cubicBezTo>
                <a:cubicBezTo>
                  <a:pt x="1171" y="18853"/>
                  <a:pt x="1170" y="18891"/>
                  <a:pt x="570" y="19075"/>
                </a:cubicBezTo>
                <a:cubicBezTo>
                  <a:pt x="0" y="19250"/>
                  <a:pt x="-78" y="19467"/>
                  <a:pt x="108" y="20352"/>
                </a:cubicBezTo>
                <a:cubicBezTo>
                  <a:pt x="231" y="20938"/>
                  <a:pt x="462" y="21459"/>
                  <a:pt x="624" y="21511"/>
                </a:cubicBezTo>
                <a:cubicBezTo>
                  <a:pt x="829" y="21578"/>
                  <a:pt x="3971" y="21600"/>
                  <a:pt x="11047" y="21584"/>
                </a:cubicBezTo>
                <a:lnTo>
                  <a:pt x="21177" y="21561"/>
                </a:lnTo>
                <a:lnTo>
                  <a:pt x="21300" y="20409"/>
                </a:lnTo>
                <a:cubicBezTo>
                  <a:pt x="21402" y="19427"/>
                  <a:pt x="21314" y="19232"/>
                  <a:pt x="20700" y="19096"/>
                </a:cubicBezTo>
                <a:cubicBezTo>
                  <a:pt x="20045" y="18950"/>
                  <a:pt x="20039" y="18922"/>
                  <a:pt x="20646" y="18785"/>
                </a:cubicBezTo>
                <a:cubicBezTo>
                  <a:pt x="21239" y="18651"/>
                  <a:pt x="21331" y="17791"/>
                  <a:pt x="21439" y="11147"/>
                </a:cubicBezTo>
                <a:cubicBezTo>
                  <a:pt x="21505" y="7028"/>
                  <a:pt x="21522" y="2834"/>
                  <a:pt x="21477" y="1828"/>
                </a:cubicBezTo>
                <a:lnTo>
                  <a:pt x="21392" y="0"/>
                </a:lnTo>
                <a:lnTo>
                  <a:pt x="12032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4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29639" t="10599" r="29956" b="6462"/>
          <a:stretch>
            <a:fillRect/>
          </a:stretch>
        </p:blipFill>
        <p:spPr>
          <a:xfrm>
            <a:off x="7105556" y="9719406"/>
            <a:ext cx="1406294" cy="5003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4" h="21559" fill="norm" stroke="1" extrusionOk="0">
                <a:moveTo>
                  <a:pt x="10446" y="0"/>
                </a:moveTo>
                <a:cubicBezTo>
                  <a:pt x="2715" y="0"/>
                  <a:pt x="1788" y="39"/>
                  <a:pt x="1788" y="369"/>
                </a:cubicBezTo>
                <a:cubicBezTo>
                  <a:pt x="1788" y="468"/>
                  <a:pt x="1630" y="594"/>
                  <a:pt x="1441" y="648"/>
                </a:cubicBezTo>
                <a:cubicBezTo>
                  <a:pt x="1195" y="717"/>
                  <a:pt x="1079" y="1174"/>
                  <a:pt x="1028" y="2262"/>
                </a:cubicBezTo>
                <a:cubicBezTo>
                  <a:pt x="988" y="3097"/>
                  <a:pt x="913" y="3803"/>
                  <a:pt x="858" y="3830"/>
                </a:cubicBezTo>
                <a:cubicBezTo>
                  <a:pt x="802" y="3857"/>
                  <a:pt x="674" y="4123"/>
                  <a:pt x="572" y="4422"/>
                </a:cubicBezTo>
                <a:cubicBezTo>
                  <a:pt x="469" y="4721"/>
                  <a:pt x="318" y="5075"/>
                  <a:pt x="237" y="5208"/>
                </a:cubicBezTo>
                <a:cubicBezTo>
                  <a:pt x="99" y="5437"/>
                  <a:pt x="151" y="5455"/>
                  <a:pt x="1143" y="5523"/>
                </a:cubicBezTo>
                <a:lnTo>
                  <a:pt x="2201" y="5595"/>
                </a:lnTo>
                <a:lnTo>
                  <a:pt x="2147" y="5978"/>
                </a:lnTo>
                <a:cubicBezTo>
                  <a:pt x="2098" y="6350"/>
                  <a:pt x="1632" y="6558"/>
                  <a:pt x="620" y="6653"/>
                </a:cubicBezTo>
                <a:cubicBezTo>
                  <a:pt x="111" y="6701"/>
                  <a:pt x="0" y="7515"/>
                  <a:pt x="0" y="11311"/>
                </a:cubicBezTo>
                <a:cubicBezTo>
                  <a:pt x="0" y="14616"/>
                  <a:pt x="22" y="14753"/>
                  <a:pt x="566" y="15060"/>
                </a:cubicBezTo>
                <a:cubicBezTo>
                  <a:pt x="1076" y="15348"/>
                  <a:pt x="1089" y="15396"/>
                  <a:pt x="718" y="15554"/>
                </a:cubicBezTo>
                <a:cubicBezTo>
                  <a:pt x="141" y="15799"/>
                  <a:pt x="-30" y="17302"/>
                  <a:pt x="432" y="18045"/>
                </a:cubicBezTo>
                <a:cubicBezTo>
                  <a:pt x="629" y="18362"/>
                  <a:pt x="803" y="18656"/>
                  <a:pt x="821" y="18699"/>
                </a:cubicBezTo>
                <a:cubicBezTo>
                  <a:pt x="851" y="18768"/>
                  <a:pt x="1035" y="18979"/>
                  <a:pt x="1417" y="19378"/>
                </a:cubicBezTo>
                <a:cubicBezTo>
                  <a:pt x="1488" y="19451"/>
                  <a:pt x="1644" y="19504"/>
                  <a:pt x="1764" y="19494"/>
                </a:cubicBezTo>
                <a:cubicBezTo>
                  <a:pt x="2128" y="19464"/>
                  <a:pt x="4652" y="20381"/>
                  <a:pt x="5363" y="20802"/>
                </a:cubicBezTo>
                <a:cubicBezTo>
                  <a:pt x="5590" y="20936"/>
                  <a:pt x="5834" y="21048"/>
                  <a:pt x="5910" y="21050"/>
                </a:cubicBezTo>
                <a:cubicBezTo>
                  <a:pt x="6688" y="21075"/>
                  <a:pt x="7588" y="21242"/>
                  <a:pt x="7460" y="21336"/>
                </a:cubicBezTo>
                <a:cubicBezTo>
                  <a:pt x="7311" y="21446"/>
                  <a:pt x="7713" y="21483"/>
                  <a:pt x="9759" y="21551"/>
                </a:cubicBezTo>
                <a:cubicBezTo>
                  <a:pt x="11203" y="21599"/>
                  <a:pt x="13655" y="21412"/>
                  <a:pt x="13650" y="21253"/>
                </a:cubicBezTo>
                <a:cubicBezTo>
                  <a:pt x="13646" y="21132"/>
                  <a:pt x="15189" y="20895"/>
                  <a:pt x="15389" y="20987"/>
                </a:cubicBezTo>
                <a:cubicBezTo>
                  <a:pt x="15847" y="21196"/>
                  <a:pt x="20478" y="19937"/>
                  <a:pt x="20478" y="19603"/>
                </a:cubicBezTo>
                <a:cubicBezTo>
                  <a:pt x="20478" y="19516"/>
                  <a:pt x="20664" y="19244"/>
                  <a:pt x="20891" y="18998"/>
                </a:cubicBezTo>
                <a:cubicBezTo>
                  <a:pt x="21436" y="18407"/>
                  <a:pt x="21467" y="15847"/>
                  <a:pt x="20934" y="15557"/>
                </a:cubicBezTo>
                <a:cubicBezTo>
                  <a:pt x="20632" y="15394"/>
                  <a:pt x="20643" y="15333"/>
                  <a:pt x="21007" y="15173"/>
                </a:cubicBezTo>
                <a:cubicBezTo>
                  <a:pt x="21380" y="15008"/>
                  <a:pt x="21450" y="14464"/>
                  <a:pt x="21523" y="11099"/>
                </a:cubicBezTo>
                <a:cubicBezTo>
                  <a:pt x="21570" y="8964"/>
                  <a:pt x="21536" y="7102"/>
                  <a:pt x="21444" y="6963"/>
                </a:cubicBezTo>
                <a:cubicBezTo>
                  <a:pt x="21319" y="6772"/>
                  <a:pt x="21057" y="6684"/>
                  <a:pt x="20380" y="6604"/>
                </a:cubicBezTo>
                <a:cubicBezTo>
                  <a:pt x="19563" y="6507"/>
                  <a:pt x="19476" y="6466"/>
                  <a:pt x="19414" y="6127"/>
                </a:cubicBezTo>
                <a:cubicBezTo>
                  <a:pt x="19376" y="5922"/>
                  <a:pt x="19322" y="5720"/>
                  <a:pt x="19292" y="5677"/>
                </a:cubicBezTo>
                <a:cubicBezTo>
                  <a:pt x="19263" y="5634"/>
                  <a:pt x="19713" y="5565"/>
                  <a:pt x="20295" y="5525"/>
                </a:cubicBezTo>
                <a:lnTo>
                  <a:pt x="21353" y="5451"/>
                </a:lnTo>
                <a:lnTo>
                  <a:pt x="21159" y="4665"/>
                </a:lnTo>
                <a:cubicBezTo>
                  <a:pt x="21051" y="4232"/>
                  <a:pt x="20924" y="3858"/>
                  <a:pt x="20873" y="3834"/>
                </a:cubicBezTo>
                <a:cubicBezTo>
                  <a:pt x="20822" y="3809"/>
                  <a:pt x="20730" y="3101"/>
                  <a:pt x="20672" y="2260"/>
                </a:cubicBezTo>
                <a:cubicBezTo>
                  <a:pt x="20602" y="1238"/>
                  <a:pt x="20460" y="701"/>
                  <a:pt x="20247" y="641"/>
                </a:cubicBezTo>
                <a:cubicBezTo>
                  <a:pt x="20071" y="591"/>
                  <a:pt x="19924" y="471"/>
                  <a:pt x="19924" y="374"/>
                </a:cubicBezTo>
                <a:cubicBezTo>
                  <a:pt x="19924" y="60"/>
                  <a:pt x="18385" y="-1"/>
                  <a:pt x="10446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8" name="pasted-image-small.png" descr="pasted-image-small.png"/>
          <p:cNvPicPr>
            <a:picLocks noChangeAspect="1"/>
          </p:cNvPicPr>
          <p:nvPr/>
        </p:nvPicPr>
        <p:blipFill>
          <a:blip r:embed="rId4">
            <a:extLst/>
          </a:blip>
          <a:srcRect l="37267" t="0" r="49148" b="0"/>
          <a:stretch>
            <a:fillRect/>
          </a:stretch>
        </p:blipFill>
        <p:spPr>
          <a:xfrm>
            <a:off x="20464812" y="269029"/>
            <a:ext cx="3312532" cy="10203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marjoram342x524.jpg" descr="marjoram342x524.jpg"/>
          <p:cNvPicPr>
            <a:picLocks noChangeAspect="1"/>
          </p:cNvPicPr>
          <p:nvPr/>
        </p:nvPicPr>
        <p:blipFill>
          <a:blip r:embed="rId5">
            <a:extLst/>
          </a:blip>
          <a:srcRect l="29393" t="20425" r="30297" b="12005"/>
          <a:stretch>
            <a:fillRect/>
          </a:stretch>
        </p:blipFill>
        <p:spPr>
          <a:xfrm>
            <a:off x="8644176" y="8779715"/>
            <a:ext cx="1797632" cy="4617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1594" fill="norm" stroke="1" extrusionOk="0">
                <a:moveTo>
                  <a:pt x="10841" y="1"/>
                </a:moveTo>
                <a:cubicBezTo>
                  <a:pt x="8422" y="-6"/>
                  <a:pt x="6024" y="32"/>
                  <a:pt x="5233" y="118"/>
                </a:cubicBezTo>
                <a:cubicBezTo>
                  <a:pt x="4578" y="189"/>
                  <a:pt x="3971" y="342"/>
                  <a:pt x="3879" y="456"/>
                </a:cubicBezTo>
                <a:cubicBezTo>
                  <a:pt x="3787" y="570"/>
                  <a:pt x="3586" y="773"/>
                  <a:pt x="3438" y="909"/>
                </a:cubicBezTo>
                <a:cubicBezTo>
                  <a:pt x="3291" y="1044"/>
                  <a:pt x="3101" y="1985"/>
                  <a:pt x="3012" y="2999"/>
                </a:cubicBezTo>
                <a:cubicBezTo>
                  <a:pt x="2765" y="5834"/>
                  <a:pt x="2805" y="6288"/>
                  <a:pt x="3339" y="6520"/>
                </a:cubicBezTo>
                <a:cubicBezTo>
                  <a:pt x="3997" y="6805"/>
                  <a:pt x="3397" y="7238"/>
                  <a:pt x="2344" y="7238"/>
                </a:cubicBezTo>
                <a:cubicBezTo>
                  <a:pt x="1137" y="7238"/>
                  <a:pt x="324" y="7648"/>
                  <a:pt x="322" y="8254"/>
                </a:cubicBezTo>
                <a:cubicBezTo>
                  <a:pt x="321" y="8541"/>
                  <a:pt x="227" y="11417"/>
                  <a:pt x="114" y="14644"/>
                </a:cubicBezTo>
                <a:cubicBezTo>
                  <a:pt x="-82" y="20218"/>
                  <a:pt x="-65" y="20525"/>
                  <a:pt x="478" y="20761"/>
                </a:cubicBezTo>
                <a:cubicBezTo>
                  <a:pt x="981" y="20978"/>
                  <a:pt x="998" y="21046"/>
                  <a:pt x="625" y="21319"/>
                </a:cubicBezTo>
                <a:cubicBezTo>
                  <a:pt x="501" y="21411"/>
                  <a:pt x="436" y="21498"/>
                  <a:pt x="398" y="21594"/>
                </a:cubicBezTo>
                <a:lnTo>
                  <a:pt x="20682" y="21594"/>
                </a:lnTo>
                <a:cubicBezTo>
                  <a:pt x="20627" y="21513"/>
                  <a:pt x="20563" y="21437"/>
                  <a:pt x="20464" y="21382"/>
                </a:cubicBezTo>
                <a:cubicBezTo>
                  <a:pt x="20026" y="21136"/>
                  <a:pt x="20031" y="21092"/>
                  <a:pt x="20559" y="20863"/>
                </a:cubicBezTo>
                <a:cubicBezTo>
                  <a:pt x="21100" y="20628"/>
                  <a:pt x="21153" y="20200"/>
                  <a:pt x="21355" y="14325"/>
                </a:cubicBezTo>
                <a:cubicBezTo>
                  <a:pt x="21518" y="9571"/>
                  <a:pt x="21480" y="7968"/>
                  <a:pt x="21199" y="7741"/>
                </a:cubicBezTo>
                <a:cubicBezTo>
                  <a:pt x="20994" y="7577"/>
                  <a:pt x="20403" y="7388"/>
                  <a:pt x="19887" y="7324"/>
                </a:cubicBezTo>
                <a:cubicBezTo>
                  <a:pt x="18787" y="7186"/>
                  <a:pt x="17855" y="6894"/>
                  <a:pt x="17855" y="6687"/>
                </a:cubicBezTo>
                <a:cubicBezTo>
                  <a:pt x="17855" y="6524"/>
                  <a:pt x="18923" y="6102"/>
                  <a:pt x="19129" y="6184"/>
                </a:cubicBezTo>
                <a:cubicBezTo>
                  <a:pt x="19315" y="6258"/>
                  <a:pt x="19112" y="4633"/>
                  <a:pt x="18906" y="4411"/>
                </a:cubicBezTo>
                <a:cubicBezTo>
                  <a:pt x="18813" y="4310"/>
                  <a:pt x="18748" y="3620"/>
                  <a:pt x="18764" y="2876"/>
                </a:cubicBezTo>
                <a:cubicBezTo>
                  <a:pt x="18781" y="2112"/>
                  <a:pt x="18618" y="1256"/>
                  <a:pt x="18385" y="909"/>
                </a:cubicBezTo>
                <a:cubicBezTo>
                  <a:pt x="17995" y="325"/>
                  <a:pt x="17900" y="288"/>
                  <a:pt x="16581" y="151"/>
                </a:cubicBezTo>
                <a:cubicBezTo>
                  <a:pt x="15701" y="60"/>
                  <a:pt x="13260" y="8"/>
                  <a:pt x="10841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0" name="geranium342x524.jpg" descr="geranium342x524.jpg"/>
          <p:cNvPicPr>
            <a:picLocks noChangeAspect="1"/>
          </p:cNvPicPr>
          <p:nvPr/>
        </p:nvPicPr>
        <p:blipFill>
          <a:blip r:embed="rId6">
            <a:extLst/>
          </a:blip>
          <a:srcRect l="29980" t="21375" r="30297" b="11536"/>
          <a:stretch>
            <a:fillRect/>
          </a:stretch>
        </p:blipFill>
        <p:spPr>
          <a:xfrm>
            <a:off x="3861039" y="8762477"/>
            <a:ext cx="1797511" cy="46514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0" h="21592" fill="norm" stroke="1" extrusionOk="0">
                <a:moveTo>
                  <a:pt x="11244" y="3"/>
                </a:moveTo>
                <a:cubicBezTo>
                  <a:pt x="8479" y="-8"/>
                  <a:pt x="5669" y="18"/>
                  <a:pt x="5044" y="86"/>
                </a:cubicBezTo>
                <a:cubicBezTo>
                  <a:pt x="3644" y="238"/>
                  <a:pt x="3228" y="772"/>
                  <a:pt x="3043" y="2652"/>
                </a:cubicBezTo>
                <a:cubicBezTo>
                  <a:pt x="2953" y="3571"/>
                  <a:pt x="2787" y="4711"/>
                  <a:pt x="2677" y="5183"/>
                </a:cubicBezTo>
                <a:cubicBezTo>
                  <a:pt x="2487" y="6005"/>
                  <a:pt x="2515" y="6054"/>
                  <a:pt x="3314" y="6301"/>
                </a:cubicBezTo>
                <a:cubicBezTo>
                  <a:pt x="4087" y="6541"/>
                  <a:pt x="4116" y="6580"/>
                  <a:pt x="3675" y="6825"/>
                </a:cubicBezTo>
                <a:cubicBezTo>
                  <a:pt x="3413" y="6970"/>
                  <a:pt x="2781" y="7124"/>
                  <a:pt x="2273" y="7167"/>
                </a:cubicBezTo>
                <a:cubicBezTo>
                  <a:pt x="1766" y="7211"/>
                  <a:pt x="1094" y="7357"/>
                  <a:pt x="777" y="7493"/>
                </a:cubicBezTo>
                <a:cubicBezTo>
                  <a:pt x="239" y="7724"/>
                  <a:pt x="188" y="8179"/>
                  <a:pt x="64" y="14114"/>
                </a:cubicBezTo>
                <a:cubicBezTo>
                  <a:pt x="33" y="15615"/>
                  <a:pt x="9" y="16764"/>
                  <a:pt x="2" y="17648"/>
                </a:cubicBezTo>
                <a:cubicBezTo>
                  <a:pt x="-18" y="20299"/>
                  <a:pt x="100" y="20558"/>
                  <a:pt x="506" y="20732"/>
                </a:cubicBezTo>
                <a:cubicBezTo>
                  <a:pt x="946" y="20920"/>
                  <a:pt x="993" y="21012"/>
                  <a:pt x="705" y="21124"/>
                </a:cubicBezTo>
                <a:cubicBezTo>
                  <a:pt x="463" y="21218"/>
                  <a:pt x="350" y="21372"/>
                  <a:pt x="354" y="21592"/>
                </a:cubicBezTo>
                <a:lnTo>
                  <a:pt x="20771" y="21592"/>
                </a:lnTo>
                <a:cubicBezTo>
                  <a:pt x="20726" y="21412"/>
                  <a:pt x="20622" y="21259"/>
                  <a:pt x="20424" y="21166"/>
                </a:cubicBezTo>
                <a:cubicBezTo>
                  <a:pt x="20066" y="20999"/>
                  <a:pt x="20092" y="20928"/>
                  <a:pt x="20600" y="20710"/>
                </a:cubicBezTo>
                <a:cubicBezTo>
                  <a:pt x="21166" y="20467"/>
                  <a:pt x="21216" y="20088"/>
                  <a:pt x="21427" y="14245"/>
                </a:cubicBezTo>
                <a:cubicBezTo>
                  <a:pt x="21582" y="9932"/>
                  <a:pt x="21545" y="7934"/>
                  <a:pt x="21308" y="7698"/>
                </a:cubicBezTo>
                <a:cubicBezTo>
                  <a:pt x="21062" y="7453"/>
                  <a:pt x="20623" y="7321"/>
                  <a:pt x="19735" y="7228"/>
                </a:cubicBezTo>
                <a:cubicBezTo>
                  <a:pt x="17876" y="7034"/>
                  <a:pt x="17260" y="6467"/>
                  <a:pt x="18642" y="6222"/>
                </a:cubicBezTo>
                <a:cubicBezTo>
                  <a:pt x="19075" y="6146"/>
                  <a:pt x="19362" y="6040"/>
                  <a:pt x="19279" y="5988"/>
                </a:cubicBezTo>
                <a:cubicBezTo>
                  <a:pt x="19196" y="5936"/>
                  <a:pt x="19114" y="5568"/>
                  <a:pt x="19094" y="5170"/>
                </a:cubicBezTo>
                <a:cubicBezTo>
                  <a:pt x="19073" y="4773"/>
                  <a:pt x="18985" y="4402"/>
                  <a:pt x="18899" y="4345"/>
                </a:cubicBezTo>
                <a:cubicBezTo>
                  <a:pt x="18813" y="4288"/>
                  <a:pt x="18759" y="3563"/>
                  <a:pt x="18780" y="2735"/>
                </a:cubicBezTo>
                <a:cubicBezTo>
                  <a:pt x="18823" y="1030"/>
                  <a:pt x="18395" y="329"/>
                  <a:pt x="17179" y="132"/>
                </a:cubicBezTo>
                <a:cubicBezTo>
                  <a:pt x="16734" y="60"/>
                  <a:pt x="14010" y="14"/>
                  <a:pt x="11244" y="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1" name="black_pepper342x524.jpg" descr="black_pepper342x524.jpg"/>
          <p:cNvPicPr>
            <a:picLocks noChangeAspect="1"/>
          </p:cNvPicPr>
          <p:nvPr/>
        </p:nvPicPr>
        <p:blipFill>
          <a:blip r:embed="rId7">
            <a:extLst/>
          </a:blip>
          <a:srcRect l="33599" t="32933" r="34021" b="12027"/>
          <a:stretch>
            <a:fillRect/>
          </a:stretch>
        </p:blipFill>
        <p:spPr>
          <a:xfrm>
            <a:off x="10574134" y="9742743"/>
            <a:ext cx="1406332" cy="3662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9" h="21568" fill="norm" stroke="1" extrusionOk="0">
                <a:moveTo>
                  <a:pt x="7644" y="9"/>
                </a:moveTo>
                <a:cubicBezTo>
                  <a:pt x="6284" y="23"/>
                  <a:pt x="5107" y="54"/>
                  <a:pt x="4331" y="103"/>
                </a:cubicBezTo>
                <a:cubicBezTo>
                  <a:pt x="1597" y="275"/>
                  <a:pt x="1426" y="449"/>
                  <a:pt x="1085" y="3372"/>
                </a:cubicBezTo>
                <a:cubicBezTo>
                  <a:pt x="935" y="4657"/>
                  <a:pt x="689" y="6116"/>
                  <a:pt x="538" y="6614"/>
                </a:cubicBezTo>
                <a:cubicBezTo>
                  <a:pt x="279" y="7468"/>
                  <a:pt x="312" y="7525"/>
                  <a:pt x="1182" y="7668"/>
                </a:cubicBezTo>
                <a:cubicBezTo>
                  <a:pt x="2545" y="7891"/>
                  <a:pt x="2576" y="8443"/>
                  <a:pt x="1255" y="8974"/>
                </a:cubicBezTo>
                <a:lnTo>
                  <a:pt x="149" y="9420"/>
                </a:lnTo>
                <a:lnTo>
                  <a:pt x="34" y="14592"/>
                </a:lnTo>
                <a:cubicBezTo>
                  <a:pt x="-59" y="18854"/>
                  <a:pt x="23" y="19879"/>
                  <a:pt x="502" y="20414"/>
                </a:cubicBezTo>
                <a:cubicBezTo>
                  <a:pt x="821" y="20770"/>
                  <a:pt x="988" y="21123"/>
                  <a:pt x="866" y="21199"/>
                </a:cubicBezTo>
                <a:cubicBezTo>
                  <a:pt x="772" y="21258"/>
                  <a:pt x="717" y="21397"/>
                  <a:pt x="684" y="21568"/>
                </a:cubicBezTo>
                <a:lnTo>
                  <a:pt x="21010" y="21568"/>
                </a:lnTo>
                <a:cubicBezTo>
                  <a:pt x="21342" y="18997"/>
                  <a:pt x="21534" y="16330"/>
                  <a:pt x="21539" y="14153"/>
                </a:cubicBezTo>
                <a:cubicBezTo>
                  <a:pt x="21541" y="13377"/>
                  <a:pt x="21517" y="12664"/>
                  <a:pt x="21472" y="12040"/>
                </a:cubicBezTo>
                <a:lnTo>
                  <a:pt x="21278" y="9329"/>
                </a:lnTo>
                <a:lnTo>
                  <a:pt x="20257" y="9140"/>
                </a:lnTo>
                <a:cubicBezTo>
                  <a:pt x="19380" y="8978"/>
                  <a:pt x="19242" y="8862"/>
                  <a:pt x="19278" y="8310"/>
                </a:cubicBezTo>
                <a:cubicBezTo>
                  <a:pt x="19315" y="7742"/>
                  <a:pt x="19439" y="7662"/>
                  <a:pt x="20305" y="7623"/>
                </a:cubicBezTo>
                <a:lnTo>
                  <a:pt x="21284" y="7579"/>
                </a:lnTo>
                <a:lnTo>
                  <a:pt x="21023" y="6268"/>
                </a:lnTo>
                <a:cubicBezTo>
                  <a:pt x="20879" y="5546"/>
                  <a:pt x="20743" y="4305"/>
                  <a:pt x="20725" y="3510"/>
                </a:cubicBezTo>
                <a:cubicBezTo>
                  <a:pt x="20679" y="1551"/>
                  <a:pt x="20062" y="396"/>
                  <a:pt x="18980" y="262"/>
                </a:cubicBezTo>
                <a:cubicBezTo>
                  <a:pt x="17458" y="73"/>
                  <a:pt x="11723" y="-32"/>
                  <a:pt x="7644" y="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52" name="Diffuse and apply these oils over heart area"/>
          <p:cNvSpPr txBox="1"/>
          <p:nvPr/>
        </p:nvSpPr>
        <p:spPr>
          <a:xfrm>
            <a:off x="13154491" y="10275423"/>
            <a:ext cx="7346262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Diffuse and apply these oils over heart area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4th Chakra: Heart"/>
          <p:cNvSpPr txBox="1"/>
          <p:nvPr>
            <p:ph type="title"/>
          </p:nvPr>
        </p:nvSpPr>
        <p:spPr>
          <a:xfrm>
            <a:off x="1651000" y="1104900"/>
            <a:ext cx="10223500" cy="15008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87D1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4th Chakra: Heart</a:t>
            </a:r>
          </a:p>
        </p:txBody>
      </p:sp>
      <p:sp>
        <p:nvSpPr>
          <p:cNvPr id="255" name="Overactive Chakra:…"/>
          <p:cNvSpPr txBox="1"/>
          <p:nvPr/>
        </p:nvSpPr>
        <p:spPr>
          <a:xfrm>
            <a:off x="748208" y="3129292"/>
            <a:ext cx="19415663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Overactive Chakra:</a:t>
            </a:r>
          </a:p>
          <a:p>
            <a:pPr/>
            <a:r>
              <a:t>Overly empathetic, overly concerned, jealous, poor boundaries, codependency, clinging, tendency to stay in abusive relationships, overly sacrificing</a:t>
            </a:r>
          </a:p>
        </p:txBody>
      </p:sp>
      <p:sp>
        <p:nvSpPr>
          <p:cNvPr id="256" name="Essential Oils:…"/>
          <p:cNvSpPr txBox="1"/>
          <p:nvPr/>
        </p:nvSpPr>
        <p:spPr>
          <a:xfrm>
            <a:off x="2334498" y="7099810"/>
            <a:ext cx="16243083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Essential Oils:</a:t>
            </a:r>
          </a:p>
          <a:p>
            <a:pPr/>
            <a:r>
              <a:t>Melaleuca, Peace, Clove, Cardamom, Birch, Console</a:t>
            </a:r>
          </a:p>
        </p:txBody>
      </p:sp>
      <p:pic>
        <p:nvPicPr>
          <p:cNvPr id="25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154" t="10612" r="29944" b="28598"/>
          <a:stretch>
            <a:fillRect/>
          </a:stretch>
        </p:blipFill>
        <p:spPr>
          <a:xfrm>
            <a:off x="5402729" y="9648889"/>
            <a:ext cx="1385392" cy="3658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5" h="21594" fill="norm" stroke="1" extrusionOk="0">
                <a:moveTo>
                  <a:pt x="10589" y="1"/>
                </a:moveTo>
                <a:cubicBezTo>
                  <a:pt x="2923" y="-6"/>
                  <a:pt x="1532" y="72"/>
                  <a:pt x="1532" y="511"/>
                </a:cubicBezTo>
                <a:cubicBezTo>
                  <a:pt x="1532" y="641"/>
                  <a:pt x="1410" y="794"/>
                  <a:pt x="1260" y="851"/>
                </a:cubicBezTo>
                <a:cubicBezTo>
                  <a:pt x="1109" y="909"/>
                  <a:pt x="944" y="1877"/>
                  <a:pt x="890" y="3027"/>
                </a:cubicBezTo>
                <a:cubicBezTo>
                  <a:pt x="836" y="4167"/>
                  <a:pt x="701" y="5156"/>
                  <a:pt x="587" y="5227"/>
                </a:cubicBezTo>
                <a:cubicBezTo>
                  <a:pt x="473" y="5297"/>
                  <a:pt x="412" y="5519"/>
                  <a:pt x="457" y="5719"/>
                </a:cubicBezTo>
                <a:cubicBezTo>
                  <a:pt x="502" y="5918"/>
                  <a:pt x="450" y="6115"/>
                  <a:pt x="340" y="6157"/>
                </a:cubicBezTo>
                <a:cubicBezTo>
                  <a:pt x="229" y="6199"/>
                  <a:pt x="142" y="6504"/>
                  <a:pt x="142" y="6836"/>
                </a:cubicBezTo>
                <a:cubicBezTo>
                  <a:pt x="142" y="7426"/>
                  <a:pt x="159" y="7443"/>
                  <a:pt x="1044" y="7539"/>
                </a:cubicBezTo>
                <a:cubicBezTo>
                  <a:pt x="1863" y="7628"/>
                  <a:pt x="1960" y="7680"/>
                  <a:pt x="2039" y="8092"/>
                </a:cubicBezTo>
                <a:cubicBezTo>
                  <a:pt x="2117" y="8501"/>
                  <a:pt x="2017" y="8585"/>
                  <a:pt x="1063" y="8928"/>
                </a:cubicBezTo>
                <a:lnTo>
                  <a:pt x="0" y="9310"/>
                </a:lnTo>
                <a:lnTo>
                  <a:pt x="0" y="14831"/>
                </a:lnTo>
                <a:cubicBezTo>
                  <a:pt x="0" y="19981"/>
                  <a:pt x="35" y="20380"/>
                  <a:pt x="513" y="20746"/>
                </a:cubicBezTo>
                <a:cubicBezTo>
                  <a:pt x="795" y="20962"/>
                  <a:pt x="941" y="21190"/>
                  <a:pt x="840" y="21252"/>
                </a:cubicBezTo>
                <a:cubicBezTo>
                  <a:pt x="807" y="21272"/>
                  <a:pt x="806" y="21450"/>
                  <a:pt x="797" y="21594"/>
                </a:cubicBezTo>
                <a:lnTo>
                  <a:pt x="20850" y="21594"/>
                </a:lnTo>
                <a:cubicBezTo>
                  <a:pt x="20833" y="21552"/>
                  <a:pt x="20836" y="21471"/>
                  <a:pt x="20813" y="21439"/>
                </a:cubicBezTo>
                <a:cubicBezTo>
                  <a:pt x="20578" y="21118"/>
                  <a:pt x="20610" y="20975"/>
                  <a:pt x="20986" y="20697"/>
                </a:cubicBezTo>
                <a:cubicBezTo>
                  <a:pt x="21398" y="20392"/>
                  <a:pt x="21465" y="19758"/>
                  <a:pt x="21548" y="15154"/>
                </a:cubicBezTo>
                <a:cubicBezTo>
                  <a:pt x="21600" y="12295"/>
                  <a:pt x="21530" y="9793"/>
                  <a:pt x="21394" y="9593"/>
                </a:cubicBezTo>
                <a:cubicBezTo>
                  <a:pt x="21234" y="9358"/>
                  <a:pt x="20859" y="9171"/>
                  <a:pt x="20325" y="9059"/>
                </a:cubicBezTo>
                <a:cubicBezTo>
                  <a:pt x="19687" y="8925"/>
                  <a:pt x="19444" y="8778"/>
                  <a:pt x="19250" y="8401"/>
                </a:cubicBezTo>
                <a:cubicBezTo>
                  <a:pt x="18925" y="7770"/>
                  <a:pt x="19127" y="7604"/>
                  <a:pt x="20300" y="7520"/>
                </a:cubicBezTo>
                <a:lnTo>
                  <a:pt x="21264" y="7450"/>
                </a:lnTo>
                <a:lnTo>
                  <a:pt x="21128" y="6426"/>
                </a:lnTo>
                <a:cubicBezTo>
                  <a:pt x="21052" y="5863"/>
                  <a:pt x="20930" y="5333"/>
                  <a:pt x="20856" y="5246"/>
                </a:cubicBezTo>
                <a:cubicBezTo>
                  <a:pt x="20783" y="5159"/>
                  <a:pt x="20658" y="4182"/>
                  <a:pt x="20585" y="3076"/>
                </a:cubicBezTo>
                <a:cubicBezTo>
                  <a:pt x="20511" y="1971"/>
                  <a:pt x="20346" y="1015"/>
                  <a:pt x="20214" y="954"/>
                </a:cubicBezTo>
                <a:cubicBezTo>
                  <a:pt x="20082" y="893"/>
                  <a:pt x="19927" y="725"/>
                  <a:pt x="19874" y="579"/>
                </a:cubicBezTo>
                <a:cubicBezTo>
                  <a:pt x="19697" y="91"/>
                  <a:pt x="18375" y="8"/>
                  <a:pt x="1058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8" name="pasted-image-small.png" descr="pasted-image-small.png"/>
          <p:cNvPicPr>
            <a:picLocks noChangeAspect="1"/>
          </p:cNvPicPr>
          <p:nvPr/>
        </p:nvPicPr>
        <p:blipFill>
          <a:blip r:embed="rId3">
            <a:extLst/>
          </a:blip>
          <a:srcRect l="37267" t="0" r="49148" b="0"/>
          <a:stretch>
            <a:fillRect/>
          </a:stretch>
        </p:blipFill>
        <p:spPr>
          <a:xfrm>
            <a:off x="20464812" y="269029"/>
            <a:ext cx="3312532" cy="10203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clove342x524.jpg" descr="clove342x524.jpg"/>
          <p:cNvPicPr>
            <a:picLocks noChangeAspect="1"/>
          </p:cNvPicPr>
          <p:nvPr/>
        </p:nvPicPr>
        <p:blipFill>
          <a:blip r:embed="rId4">
            <a:extLst/>
          </a:blip>
          <a:srcRect l="29999" t="21191" r="30265" b="11796"/>
          <a:stretch>
            <a:fillRect/>
          </a:stretch>
        </p:blipFill>
        <p:spPr>
          <a:xfrm>
            <a:off x="7211740" y="8919812"/>
            <a:ext cx="1725817" cy="4459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6" fill="norm" stroke="1" extrusionOk="0">
                <a:moveTo>
                  <a:pt x="8069" y="7"/>
                </a:moveTo>
                <a:cubicBezTo>
                  <a:pt x="5080" y="39"/>
                  <a:pt x="3838" y="182"/>
                  <a:pt x="3838" y="464"/>
                </a:cubicBezTo>
                <a:cubicBezTo>
                  <a:pt x="3838" y="584"/>
                  <a:pt x="3702" y="734"/>
                  <a:pt x="3535" y="799"/>
                </a:cubicBezTo>
                <a:cubicBezTo>
                  <a:pt x="3369" y="863"/>
                  <a:pt x="3144" y="1754"/>
                  <a:pt x="3039" y="2776"/>
                </a:cubicBezTo>
                <a:cubicBezTo>
                  <a:pt x="2934" y="3799"/>
                  <a:pt x="2778" y="4966"/>
                  <a:pt x="2691" y="5371"/>
                </a:cubicBezTo>
                <a:cubicBezTo>
                  <a:pt x="2547" y="6048"/>
                  <a:pt x="2603" y="6127"/>
                  <a:pt x="3357" y="6363"/>
                </a:cubicBezTo>
                <a:cubicBezTo>
                  <a:pt x="4113" y="6599"/>
                  <a:pt x="4141" y="6639"/>
                  <a:pt x="3699" y="6882"/>
                </a:cubicBezTo>
                <a:cubicBezTo>
                  <a:pt x="3436" y="7026"/>
                  <a:pt x="2802" y="7176"/>
                  <a:pt x="2289" y="7216"/>
                </a:cubicBezTo>
                <a:cubicBezTo>
                  <a:pt x="508" y="7354"/>
                  <a:pt x="443" y="7446"/>
                  <a:pt x="214" y="10099"/>
                </a:cubicBezTo>
                <a:cubicBezTo>
                  <a:pt x="97" y="11445"/>
                  <a:pt x="0" y="14360"/>
                  <a:pt x="0" y="16576"/>
                </a:cubicBezTo>
                <a:cubicBezTo>
                  <a:pt x="0" y="20062"/>
                  <a:pt x="68" y="20636"/>
                  <a:pt x="502" y="20821"/>
                </a:cubicBezTo>
                <a:cubicBezTo>
                  <a:pt x="895" y="20990"/>
                  <a:pt x="922" y="21084"/>
                  <a:pt x="636" y="21264"/>
                </a:cubicBezTo>
                <a:cubicBezTo>
                  <a:pt x="511" y="21342"/>
                  <a:pt x="442" y="21454"/>
                  <a:pt x="427" y="21596"/>
                </a:cubicBezTo>
                <a:lnTo>
                  <a:pt x="20721" y="21596"/>
                </a:lnTo>
                <a:cubicBezTo>
                  <a:pt x="20674" y="21418"/>
                  <a:pt x="20579" y="21280"/>
                  <a:pt x="20404" y="21212"/>
                </a:cubicBezTo>
                <a:cubicBezTo>
                  <a:pt x="20115" y="21100"/>
                  <a:pt x="20170" y="21004"/>
                  <a:pt x="20642" y="20802"/>
                </a:cubicBezTo>
                <a:cubicBezTo>
                  <a:pt x="21226" y="20552"/>
                  <a:pt x="21270" y="20220"/>
                  <a:pt x="21481" y="14385"/>
                </a:cubicBezTo>
                <a:cubicBezTo>
                  <a:pt x="21542" y="12693"/>
                  <a:pt x="21581" y="11115"/>
                  <a:pt x="21590" y="9937"/>
                </a:cubicBezTo>
                <a:cubicBezTo>
                  <a:pt x="21600" y="8760"/>
                  <a:pt x="21582" y="7981"/>
                  <a:pt x="21536" y="7887"/>
                </a:cubicBezTo>
                <a:cubicBezTo>
                  <a:pt x="21368" y="7547"/>
                  <a:pt x="20070" y="7178"/>
                  <a:pt x="19048" y="7178"/>
                </a:cubicBezTo>
                <a:cubicBezTo>
                  <a:pt x="18567" y="7178"/>
                  <a:pt x="17901" y="6820"/>
                  <a:pt x="17901" y="6563"/>
                </a:cubicBezTo>
                <a:cubicBezTo>
                  <a:pt x="17901" y="6488"/>
                  <a:pt x="18256" y="6364"/>
                  <a:pt x="18690" y="6288"/>
                </a:cubicBezTo>
                <a:cubicBezTo>
                  <a:pt x="19124" y="6211"/>
                  <a:pt x="19410" y="6106"/>
                  <a:pt x="19326" y="6053"/>
                </a:cubicBezTo>
                <a:cubicBezTo>
                  <a:pt x="19242" y="6000"/>
                  <a:pt x="19099" y="4990"/>
                  <a:pt x="19008" y="3808"/>
                </a:cubicBezTo>
                <a:cubicBezTo>
                  <a:pt x="18817" y="1331"/>
                  <a:pt x="18417" y="413"/>
                  <a:pt x="17444" y="201"/>
                </a:cubicBezTo>
                <a:cubicBezTo>
                  <a:pt x="17044" y="114"/>
                  <a:pt x="14746" y="39"/>
                  <a:pt x="11659" y="11"/>
                </a:cubicBezTo>
                <a:cubicBezTo>
                  <a:pt x="10257" y="-2"/>
                  <a:pt x="9065" y="-4"/>
                  <a:pt x="8069" y="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0" name="melaleuca342x524.jpg" descr="melaleuca342x524.jpg"/>
          <p:cNvPicPr>
            <a:picLocks noChangeAspect="1"/>
          </p:cNvPicPr>
          <p:nvPr/>
        </p:nvPicPr>
        <p:blipFill>
          <a:blip r:embed="rId5">
            <a:extLst/>
          </a:blip>
          <a:srcRect l="29393" t="20425" r="30215" b="11931"/>
          <a:stretch>
            <a:fillRect/>
          </a:stretch>
        </p:blipFill>
        <p:spPr>
          <a:xfrm>
            <a:off x="3403428" y="8898825"/>
            <a:ext cx="1754371" cy="4501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1594" fill="norm" stroke="1" extrusionOk="0">
                <a:moveTo>
                  <a:pt x="10842" y="1"/>
                </a:moveTo>
                <a:cubicBezTo>
                  <a:pt x="8424" y="-6"/>
                  <a:pt x="6027" y="33"/>
                  <a:pt x="5237" y="119"/>
                </a:cubicBezTo>
                <a:cubicBezTo>
                  <a:pt x="4582" y="190"/>
                  <a:pt x="3968" y="342"/>
                  <a:pt x="3876" y="456"/>
                </a:cubicBezTo>
                <a:cubicBezTo>
                  <a:pt x="3783" y="570"/>
                  <a:pt x="3586" y="772"/>
                  <a:pt x="3438" y="907"/>
                </a:cubicBezTo>
                <a:cubicBezTo>
                  <a:pt x="3290" y="1042"/>
                  <a:pt x="3099" y="1983"/>
                  <a:pt x="3010" y="2996"/>
                </a:cubicBezTo>
                <a:cubicBezTo>
                  <a:pt x="2763" y="5828"/>
                  <a:pt x="2807" y="6282"/>
                  <a:pt x="3341" y="6514"/>
                </a:cubicBezTo>
                <a:cubicBezTo>
                  <a:pt x="3998" y="6799"/>
                  <a:pt x="3397" y="7232"/>
                  <a:pt x="2344" y="7232"/>
                </a:cubicBezTo>
                <a:cubicBezTo>
                  <a:pt x="1137" y="7232"/>
                  <a:pt x="323" y="7640"/>
                  <a:pt x="322" y="8244"/>
                </a:cubicBezTo>
                <a:cubicBezTo>
                  <a:pt x="321" y="8531"/>
                  <a:pt x="226" y="11404"/>
                  <a:pt x="113" y="14628"/>
                </a:cubicBezTo>
                <a:cubicBezTo>
                  <a:pt x="-83" y="20195"/>
                  <a:pt x="-61" y="20502"/>
                  <a:pt x="482" y="20737"/>
                </a:cubicBezTo>
                <a:cubicBezTo>
                  <a:pt x="984" y="20955"/>
                  <a:pt x="1001" y="21024"/>
                  <a:pt x="628" y="21297"/>
                </a:cubicBezTo>
                <a:cubicBezTo>
                  <a:pt x="494" y="21395"/>
                  <a:pt x="428" y="21488"/>
                  <a:pt x="395" y="21594"/>
                </a:cubicBezTo>
                <a:lnTo>
                  <a:pt x="20707" y="21594"/>
                </a:lnTo>
                <a:cubicBezTo>
                  <a:pt x="20650" y="21501"/>
                  <a:pt x="20568" y="21421"/>
                  <a:pt x="20459" y="21360"/>
                </a:cubicBezTo>
                <a:cubicBezTo>
                  <a:pt x="20020" y="21114"/>
                  <a:pt x="20028" y="21069"/>
                  <a:pt x="20556" y="20840"/>
                </a:cubicBezTo>
                <a:cubicBezTo>
                  <a:pt x="21097" y="20606"/>
                  <a:pt x="21151" y="20173"/>
                  <a:pt x="21368" y="14323"/>
                </a:cubicBezTo>
                <a:cubicBezTo>
                  <a:pt x="21431" y="12616"/>
                  <a:pt x="21480" y="11339"/>
                  <a:pt x="21490" y="10379"/>
                </a:cubicBezTo>
                <a:cubicBezTo>
                  <a:pt x="21517" y="7498"/>
                  <a:pt x="21195" y="7481"/>
                  <a:pt x="19885" y="7317"/>
                </a:cubicBezTo>
                <a:cubicBezTo>
                  <a:pt x="18786" y="7180"/>
                  <a:pt x="17848" y="6887"/>
                  <a:pt x="17848" y="6679"/>
                </a:cubicBezTo>
                <a:cubicBezTo>
                  <a:pt x="17848" y="6517"/>
                  <a:pt x="18921" y="6095"/>
                  <a:pt x="19127" y="6177"/>
                </a:cubicBezTo>
                <a:cubicBezTo>
                  <a:pt x="19313" y="6251"/>
                  <a:pt x="19108" y="4630"/>
                  <a:pt x="18903" y="4408"/>
                </a:cubicBezTo>
                <a:cubicBezTo>
                  <a:pt x="18809" y="4307"/>
                  <a:pt x="18745" y="3615"/>
                  <a:pt x="18762" y="2872"/>
                </a:cubicBezTo>
                <a:cubicBezTo>
                  <a:pt x="18779" y="2109"/>
                  <a:pt x="18615" y="1254"/>
                  <a:pt x="18383" y="907"/>
                </a:cubicBezTo>
                <a:cubicBezTo>
                  <a:pt x="17993" y="325"/>
                  <a:pt x="17898" y="288"/>
                  <a:pt x="16579" y="151"/>
                </a:cubicBezTo>
                <a:cubicBezTo>
                  <a:pt x="15700" y="60"/>
                  <a:pt x="13261" y="8"/>
                  <a:pt x="10842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1" name="cardamom342x524.jpg" descr="cardamom342x524.jpg"/>
          <p:cNvPicPr>
            <a:picLocks noChangeAspect="1"/>
          </p:cNvPicPr>
          <p:nvPr/>
        </p:nvPicPr>
        <p:blipFill>
          <a:blip r:embed="rId6">
            <a:extLst/>
          </a:blip>
          <a:srcRect l="33529" t="32928" r="34119" b="12656"/>
          <a:stretch>
            <a:fillRect/>
          </a:stretch>
        </p:blipFill>
        <p:spPr>
          <a:xfrm>
            <a:off x="9181693" y="9648838"/>
            <a:ext cx="1419623" cy="3658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580" fill="norm" stroke="1" extrusionOk="0">
                <a:moveTo>
                  <a:pt x="11731" y="10"/>
                </a:moveTo>
                <a:cubicBezTo>
                  <a:pt x="8755" y="-20"/>
                  <a:pt x="5727" y="15"/>
                  <a:pt x="4027" y="127"/>
                </a:cubicBezTo>
                <a:cubicBezTo>
                  <a:pt x="1620" y="286"/>
                  <a:pt x="1294" y="668"/>
                  <a:pt x="1002" y="3643"/>
                </a:cubicBezTo>
                <a:cubicBezTo>
                  <a:pt x="870" y="4986"/>
                  <a:pt x="666" y="6426"/>
                  <a:pt x="549" y="6846"/>
                </a:cubicBezTo>
                <a:cubicBezTo>
                  <a:pt x="357" y="7537"/>
                  <a:pt x="423" y="7623"/>
                  <a:pt x="1250" y="7761"/>
                </a:cubicBezTo>
                <a:cubicBezTo>
                  <a:pt x="2665" y="7998"/>
                  <a:pt x="2644" y="8628"/>
                  <a:pt x="1201" y="9201"/>
                </a:cubicBezTo>
                <a:lnTo>
                  <a:pt x="0" y="9678"/>
                </a:lnTo>
                <a:lnTo>
                  <a:pt x="18" y="14974"/>
                </a:lnTo>
                <a:cubicBezTo>
                  <a:pt x="31" y="18887"/>
                  <a:pt x="164" y="20412"/>
                  <a:pt x="537" y="20817"/>
                </a:cubicBezTo>
                <a:cubicBezTo>
                  <a:pt x="791" y="21093"/>
                  <a:pt x="876" y="21374"/>
                  <a:pt x="791" y="21580"/>
                </a:cubicBezTo>
                <a:lnTo>
                  <a:pt x="20986" y="21580"/>
                </a:lnTo>
                <a:cubicBezTo>
                  <a:pt x="20958" y="21548"/>
                  <a:pt x="20928" y="21517"/>
                  <a:pt x="20890" y="21507"/>
                </a:cubicBezTo>
                <a:cubicBezTo>
                  <a:pt x="20605" y="21439"/>
                  <a:pt x="20653" y="21274"/>
                  <a:pt x="21035" y="20990"/>
                </a:cubicBezTo>
                <a:cubicBezTo>
                  <a:pt x="21489" y="20652"/>
                  <a:pt x="21594" y="19536"/>
                  <a:pt x="21596" y="15058"/>
                </a:cubicBezTo>
                <a:lnTo>
                  <a:pt x="21596" y="9540"/>
                </a:lnTo>
                <a:lnTo>
                  <a:pt x="20570" y="9250"/>
                </a:lnTo>
                <a:cubicBezTo>
                  <a:pt x="19784" y="9028"/>
                  <a:pt x="19528" y="8817"/>
                  <a:pt x="19489" y="8360"/>
                </a:cubicBezTo>
                <a:cubicBezTo>
                  <a:pt x="19442" y="7811"/>
                  <a:pt x="19526" y="7757"/>
                  <a:pt x="20546" y="7712"/>
                </a:cubicBezTo>
                <a:cubicBezTo>
                  <a:pt x="21385" y="7675"/>
                  <a:pt x="21600" y="7602"/>
                  <a:pt x="21415" y="7415"/>
                </a:cubicBezTo>
                <a:cubicBezTo>
                  <a:pt x="21280" y="7278"/>
                  <a:pt x="21059" y="5807"/>
                  <a:pt x="20926" y="4142"/>
                </a:cubicBezTo>
                <a:cubicBezTo>
                  <a:pt x="20793" y="2478"/>
                  <a:pt x="20540" y="1079"/>
                  <a:pt x="20358" y="1036"/>
                </a:cubicBezTo>
                <a:cubicBezTo>
                  <a:pt x="20177" y="992"/>
                  <a:pt x="20026" y="825"/>
                  <a:pt x="20026" y="663"/>
                </a:cubicBezTo>
                <a:cubicBezTo>
                  <a:pt x="20026" y="484"/>
                  <a:pt x="19673" y="336"/>
                  <a:pt x="19115" y="282"/>
                </a:cubicBezTo>
                <a:cubicBezTo>
                  <a:pt x="17630" y="137"/>
                  <a:pt x="14706" y="40"/>
                  <a:pt x="11731" y="1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2" name="birch342x342.jpg" descr="birch342x342.jpg"/>
          <p:cNvPicPr>
            <a:picLocks noChangeAspect="1"/>
          </p:cNvPicPr>
          <p:nvPr/>
        </p:nvPicPr>
        <p:blipFill>
          <a:blip r:embed="rId7">
            <a:extLst/>
          </a:blip>
          <a:srcRect l="32981" t="5547" r="32365" b="5543"/>
          <a:stretch>
            <a:fillRect/>
          </a:stretch>
        </p:blipFill>
        <p:spPr>
          <a:xfrm>
            <a:off x="10845453" y="9648838"/>
            <a:ext cx="1422774" cy="3650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6" h="21558" fill="norm" stroke="1" extrusionOk="0">
                <a:moveTo>
                  <a:pt x="2154" y="8"/>
                </a:moveTo>
                <a:cubicBezTo>
                  <a:pt x="1945" y="-42"/>
                  <a:pt x="1795" y="127"/>
                  <a:pt x="1795" y="412"/>
                </a:cubicBezTo>
                <a:cubicBezTo>
                  <a:pt x="1795" y="887"/>
                  <a:pt x="1066" y="1317"/>
                  <a:pt x="580" y="1126"/>
                </a:cubicBezTo>
                <a:cubicBezTo>
                  <a:pt x="449" y="1075"/>
                  <a:pt x="341" y="1103"/>
                  <a:pt x="341" y="1190"/>
                </a:cubicBezTo>
                <a:cubicBezTo>
                  <a:pt x="341" y="1277"/>
                  <a:pt x="506" y="1387"/>
                  <a:pt x="706" y="1436"/>
                </a:cubicBezTo>
                <a:cubicBezTo>
                  <a:pt x="1189" y="1553"/>
                  <a:pt x="1183" y="4884"/>
                  <a:pt x="700" y="5001"/>
                </a:cubicBezTo>
                <a:cubicBezTo>
                  <a:pt x="499" y="5050"/>
                  <a:pt x="437" y="5243"/>
                  <a:pt x="556" y="5430"/>
                </a:cubicBezTo>
                <a:cubicBezTo>
                  <a:pt x="676" y="5617"/>
                  <a:pt x="646" y="5849"/>
                  <a:pt x="491" y="5948"/>
                </a:cubicBezTo>
                <a:cubicBezTo>
                  <a:pt x="90" y="6202"/>
                  <a:pt x="324" y="7548"/>
                  <a:pt x="790" y="7661"/>
                </a:cubicBezTo>
                <a:cubicBezTo>
                  <a:pt x="1003" y="7713"/>
                  <a:pt x="1232" y="7906"/>
                  <a:pt x="1298" y="8090"/>
                </a:cubicBezTo>
                <a:cubicBezTo>
                  <a:pt x="1630" y="9011"/>
                  <a:pt x="1642" y="8998"/>
                  <a:pt x="808" y="8953"/>
                </a:cubicBezTo>
                <a:lnTo>
                  <a:pt x="0" y="8908"/>
                </a:lnTo>
                <a:lnTo>
                  <a:pt x="126" y="14871"/>
                </a:lnTo>
                <a:cubicBezTo>
                  <a:pt x="209" y="18738"/>
                  <a:pt x="253" y="20619"/>
                  <a:pt x="323" y="21558"/>
                </a:cubicBezTo>
                <a:lnTo>
                  <a:pt x="21099" y="21558"/>
                </a:lnTo>
                <a:cubicBezTo>
                  <a:pt x="21418" y="18687"/>
                  <a:pt x="21600" y="10404"/>
                  <a:pt x="21272" y="9644"/>
                </a:cubicBezTo>
                <a:cubicBezTo>
                  <a:pt x="21082" y="9201"/>
                  <a:pt x="20801" y="9015"/>
                  <a:pt x="20160" y="8920"/>
                </a:cubicBezTo>
                <a:cubicBezTo>
                  <a:pt x="19371" y="8802"/>
                  <a:pt x="19329" y="8755"/>
                  <a:pt x="19693" y="8324"/>
                </a:cubicBezTo>
                <a:cubicBezTo>
                  <a:pt x="19911" y="8066"/>
                  <a:pt x="20319" y="7781"/>
                  <a:pt x="20602" y="7692"/>
                </a:cubicBezTo>
                <a:cubicBezTo>
                  <a:pt x="21007" y="7564"/>
                  <a:pt x="21066" y="7287"/>
                  <a:pt x="20878" y="6407"/>
                </a:cubicBezTo>
                <a:cubicBezTo>
                  <a:pt x="20746" y="5791"/>
                  <a:pt x="20571" y="4359"/>
                  <a:pt x="20483" y="3224"/>
                </a:cubicBezTo>
                <a:cubicBezTo>
                  <a:pt x="20395" y="2090"/>
                  <a:pt x="20159" y="1084"/>
                  <a:pt x="19956" y="988"/>
                </a:cubicBezTo>
                <a:cubicBezTo>
                  <a:pt x="19754" y="893"/>
                  <a:pt x="19573" y="619"/>
                  <a:pt x="19556" y="381"/>
                </a:cubicBezTo>
                <a:cubicBezTo>
                  <a:pt x="19537" y="123"/>
                  <a:pt x="19372" y="-15"/>
                  <a:pt x="19149" y="39"/>
                </a:cubicBezTo>
                <a:cubicBezTo>
                  <a:pt x="18674" y="154"/>
                  <a:pt x="2636" y="125"/>
                  <a:pt x="2154" y="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3" name="Console Transparent.png" descr="Console Transparent.png"/>
          <p:cNvPicPr>
            <a:picLocks noChangeAspect="1"/>
          </p:cNvPicPr>
          <p:nvPr/>
        </p:nvPicPr>
        <p:blipFill>
          <a:blip r:embed="rId8">
            <a:extLst/>
          </a:blip>
          <a:srcRect l="0" t="0" r="0" b="5134"/>
          <a:stretch>
            <a:fillRect/>
          </a:stretch>
        </p:blipFill>
        <p:spPr>
          <a:xfrm>
            <a:off x="12512363" y="9603948"/>
            <a:ext cx="1419623" cy="3740159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Diffuse and rub on heart reflex point on feet"/>
          <p:cNvSpPr txBox="1"/>
          <p:nvPr/>
        </p:nvSpPr>
        <p:spPr>
          <a:xfrm>
            <a:off x="14259269" y="10661223"/>
            <a:ext cx="7346262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Diffuse and rub on heart reflex point on feet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4th Chakra: Heart"/>
          <p:cNvSpPr txBox="1"/>
          <p:nvPr>
            <p:ph type="title"/>
          </p:nvPr>
        </p:nvSpPr>
        <p:spPr>
          <a:xfrm>
            <a:off x="1651000" y="1104900"/>
            <a:ext cx="10223500" cy="15008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87D1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4th Chakra: Heart</a:t>
            </a:r>
          </a:p>
        </p:txBody>
      </p:sp>
      <p:pic>
        <p:nvPicPr>
          <p:cNvPr id="267" name="pasted-image-small.png" descr="pasted-image-small.png"/>
          <p:cNvPicPr>
            <a:picLocks noChangeAspect="1"/>
          </p:cNvPicPr>
          <p:nvPr/>
        </p:nvPicPr>
        <p:blipFill>
          <a:blip r:embed="rId2">
            <a:extLst/>
          </a:blip>
          <a:srcRect l="37267" t="0" r="49148" b="0"/>
          <a:stretch>
            <a:fillRect/>
          </a:stretch>
        </p:blipFill>
        <p:spPr>
          <a:xfrm>
            <a:off x="20464812" y="269029"/>
            <a:ext cx="3312532" cy="10203658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Affirmations/Personal Declarations:…"/>
          <p:cNvSpPr txBox="1"/>
          <p:nvPr/>
        </p:nvSpPr>
        <p:spPr>
          <a:xfrm>
            <a:off x="723591" y="3858296"/>
            <a:ext cx="21111598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Affirmations/Personal Declarations:</a:t>
            </a:r>
          </a:p>
          <a:p>
            <a:pPr algn="l"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i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“My heart is strong and can repair and renew often.”</a:t>
            </a:r>
          </a:p>
          <a:p>
            <a:pPr algn="l">
              <a:defRPr i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“I am effortlessly giving and receiving unconditional love.”</a:t>
            </a:r>
          </a:p>
          <a:p>
            <a:pPr algn="l">
              <a:defRPr i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“I allow peace and serenity to dwell in my heart.”</a:t>
            </a:r>
          </a:p>
          <a:p>
            <a:pPr algn="l">
              <a:defRPr i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“I let go of all pains, hurts and resentment.”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What are chakra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are chakras?</a:t>
            </a:r>
          </a:p>
        </p:txBody>
      </p:sp>
      <p:sp>
        <p:nvSpPr>
          <p:cNvPr id="126" name="They are seven centers of spiritual power in the human body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58336" indent="-758336" defTabSz="411479">
              <a:spcBef>
                <a:spcPts val="0"/>
              </a:spcBef>
              <a:defRPr sz="621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They are </a:t>
            </a:r>
            <a:r>
              <a:rPr>
                <a:solidFill>
                  <a:srgbClr val="FF2600"/>
                </a:solidFill>
              </a:rPr>
              <a:t>seven centers</a:t>
            </a:r>
            <a:r>
              <a:t> of spiritual power in the human body.</a:t>
            </a:r>
          </a:p>
          <a:p>
            <a:pPr marL="758336" indent="-758336" defTabSz="411479">
              <a:spcBef>
                <a:spcPts val="0"/>
              </a:spcBef>
              <a:defRPr sz="621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Understanding Chakras is a way to approach health and healing holistically. </a:t>
            </a:r>
          </a:p>
          <a:p>
            <a:pPr marL="758336" indent="-758336" defTabSz="411479">
              <a:spcBef>
                <a:spcPts val="0"/>
              </a:spcBef>
              <a:defRPr sz="621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 should heal intentionally not passively.  </a:t>
            </a:r>
          </a:p>
          <a:p>
            <a:pPr marL="758336" indent="-758336" defTabSz="411479">
              <a:spcBef>
                <a:spcPts val="0"/>
              </a:spcBef>
              <a:defRPr sz="621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Focus your attention on resolving lower Chakras first and move up. </a:t>
            </a:r>
          </a:p>
          <a:p>
            <a:pPr marL="758336" indent="-758336" defTabSz="411479">
              <a:spcBef>
                <a:spcPts val="0"/>
              </a:spcBef>
              <a:defRPr sz="621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Use the essential oils in various ways.  The vibration of the oils will do it’s job because essential oils are intelligent.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asted-image-small.png" descr="pasted-image-small.png"/>
          <p:cNvPicPr>
            <a:picLocks noChangeAspect="1"/>
          </p:cNvPicPr>
          <p:nvPr/>
        </p:nvPicPr>
        <p:blipFill>
          <a:blip r:embed="rId2">
            <a:extLst/>
          </a:blip>
          <a:srcRect l="61836" t="0" r="25504" b="0"/>
          <a:stretch>
            <a:fillRect/>
          </a:stretch>
        </p:blipFill>
        <p:spPr>
          <a:xfrm>
            <a:off x="20838810" y="345951"/>
            <a:ext cx="3086558" cy="10203657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5th Chakra: Throat"/>
          <p:cNvSpPr txBox="1"/>
          <p:nvPr>
            <p:ph type="title"/>
          </p:nvPr>
        </p:nvSpPr>
        <p:spPr>
          <a:xfrm>
            <a:off x="552713" y="386969"/>
            <a:ext cx="10223501" cy="15008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1D3D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5th Chakra: Throat</a:t>
            </a:r>
          </a:p>
        </p:txBody>
      </p:sp>
      <p:sp>
        <p:nvSpPr>
          <p:cNvPr id="272" name="Balanced Chakra:…"/>
          <p:cNvSpPr txBox="1"/>
          <p:nvPr/>
        </p:nvSpPr>
        <p:spPr>
          <a:xfrm>
            <a:off x="505209" y="6938417"/>
            <a:ext cx="18577594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Balanced Chakra:</a:t>
            </a:r>
          </a:p>
          <a:p>
            <a:pPr algn="l"/>
            <a:r>
              <a:t>Good listener, communicates easily/clearly, lives creatively, speaks with confidence, sings well, good sense of timing/rhythm, expresses self freely, comfortable with body language</a:t>
            </a:r>
          </a:p>
        </p:txBody>
      </p:sp>
      <p:sp>
        <p:nvSpPr>
          <p:cNvPr id="273" name="Honesty…"/>
          <p:cNvSpPr txBox="1"/>
          <p:nvPr>
            <p:ph type="body" sz="quarter" idx="1"/>
          </p:nvPr>
        </p:nvSpPr>
        <p:spPr>
          <a:xfrm>
            <a:off x="1409231" y="2082554"/>
            <a:ext cx="11277838" cy="5024339"/>
          </a:xfrm>
          <a:prstGeom prst="rect">
            <a:avLst/>
          </a:prstGeom>
        </p:spPr>
        <p:txBody>
          <a:bodyPr numCol="2" spcCol="563891"/>
          <a:lstStyle/>
          <a:p>
            <a:pPr marL="537307" indent="-537307" algn="l">
              <a:buSzPct val="50000"/>
              <a:buBlip>
                <a:blip r:embed="rId3"/>
              </a:buBlip>
              <a:defRPr sz="5200">
                <a:solidFill>
                  <a:srgbClr val="65D1DC"/>
                </a:solidFill>
              </a:defRPr>
            </a:pPr>
            <a:r>
              <a:t>Honesty </a:t>
            </a:r>
          </a:p>
          <a:p>
            <a:pPr marL="537307" indent="-537307" algn="l">
              <a:buSzPct val="50000"/>
              <a:buBlip>
                <a:blip r:embed="rId3"/>
              </a:buBlip>
              <a:defRPr sz="5200">
                <a:solidFill>
                  <a:srgbClr val="65D1DC"/>
                </a:solidFill>
              </a:defRPr>
            </a:pPr>
            <a:r>
              <a:t>Integrity</a:t>
            </a:r>
          </a:p>
          <a:p>
            <a:pPr marL="537307" indent="-537307" algn="l">
              <a:buSzPct val="50000"/>
              <a:buBlip>
                <a:blip r:embed="rId3"/>
              </a:buBlip>
              <a:defRPr sz="5200">
                <a:solidFill>
                  <a:srgbClr val="65D1DC"/>
                </a:solidFill>
              </a:defRPr>
            </a:pPr>
            <a:r>
              <a:t>Truth</a:t>
            </a:r>
          </a:p>
          <a:p>
            <a:pPr marL="537307" indent="-537307" algn="l">
              <a:buSzPct val="50000"/>
              <a:buBlip>
                <a:blip r:embed="rId3"/>
              </a:buBlip>
              <a:defRPr sz="5200">
                <a:solidFill>
                  <a:srgbClr val="65D1DC"/>
                </a:solidFill>
              </a:defRPr>
            </a:pPr>
            <a:r>
              <a:t>Trustworthiness</a:t>
            </a:r>
          </a:p>
          <a:p>
            <a:pPr marL="537307" indent="-537307" algn="l">
              <a:buSzPct val="50000"/>
              <a:buBlip>
                <a:blip r:embed="rId3"/>
              </a:buBlip>
              <a:defRPr sz="5200">
                <a:solidFill>
                  <a:srgbClr val="65D1DC"/>
                </a:solidFill>
              </a:defRPr>
            </a:pPr>
            <a:r>
              <a:t>Expression </a:t>
            </a:r>
          </a:p>
          <a:p>
            <a:pPr marL="537307" indent="-537307" algn="l">
              <a:buSzPct val="50000"/>
              <a:buBlip>
                <a:blip r:embed="rId3"/>
              </a:buBlip>
              <a:defRPr sz="5200">
                <a:solidFill>
                  <a:srgbClr val="65D1DC"/>
                </a:solidFill>
              </a:defRPr>
            </a:pPr>
            <a:r>
              <a:t>Intention</a:t>
            </a:r>
          </a:p>
        </p:txBody>
      </p:sp>
      <p:sp>
        <p:nvSpPr>
          <p:cNvPr id="274" name="Organs:…"/>
          <p:cNvSpPr txBox="1"/>
          <p:nvPr/>
        </p:nvSpPr>
        <p:spPr>
          <a:xfrm>
            <a:off x="11491898" y="1695310"/>
            <a:ext cx="9139786" cy="543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456989" anchor="ctr"/>
          <a:lstStyle/>
          <a:p>
            <a:pPr algn="l"/>
            <a:r>
              <a:rPr b="1">
                <a:latin typeface="Helvetica"/>
                <a:ea typeface="Helvetica"/>
                <a:cs typeface="Helvetica"/>
                <a:sym typeface="Helvetica"/>
              </a:rPr>
              <a:t>Organs:</a:t>
            </a:r>
            <a:endParaRPr b="1">
              <a:latin typeface="Helvetica"/>
              <a:ea typeface="Helvetica"/>
              <a:cs typeface="Helvetica"/>
              <a:sym typeface="Helvetica"/>
            </a:endParaRPr>
          </a:p>
          <a:p>
            <a:pPr marL="610576" indent="-610576" algn="l">
              <a:buSzPct val="75000"/>
              <a:buChar char="•"/>
            </a:pPr>
            <a:r>
              <a:t>Throat</a:t>
            </a:r>
          </a:p>
          <a:p>
            <a:pPr marL="610576" indent="-610576" algn="l">
              <a:buSzPct val="75000"/>
              <a:buChar char="•"/>
            </a:pPr>
            <a:r>
              <a:t>Thyroid</a:t>
            </a:r>
          </a:p>
          <a:p>
            <a:pPr marL="610576" indent="-610576" algn="l">
              <a:buSzPct val="75000"/>
              <a:buChar char="•"/>
            </a:pPr>
            <a:r>
              <a:t>Parathyroid</a:t>
            </a:r>
          </a:p>
          <a:p>
            <a:pPr marL="610576" indent="-610576" algn="l">
              <a:buSzPct val="75000"/>
              <a:buChar char="•"/>
            </a:pPr>
            <a:r>
              <a:t>Neck</a:t>
            </a:r>
          </a:p>
          <a:p>
            <a:pPr marL="610576" indent="-610576" algn="l">
              <a:buSzPct val="75000"/>
              <a:buChar char="•"/>
            </a:pPr>
            <a:r>
              <a:t>Trachea</a:t>
            </a:r>
          </a:p>
          <a:p>
            <a:pPr marL="610576" indent="-610576" algn="l">
              <a:buSzPct val="75000"/>
              <a:buChar char="•"/>
            </a:pPr>
            <a:r>
              <a:t>Oesophagus </a:t>
            </a:r>
          </a:p>
          <a:p>
            <a:pPr marL="610576" indent="-610576" algn="l">
              <a:buSzPct val="75000"/>
              <a:buChar char="•"/>
            </a:pPr>
            <a:r>
              <a:t>Teeth</a:t>
            </a:r>
          </a:p>
          <a:p>
            <a:pPr marL="610576" indent="-610576" algn="l">
              <a:buSzPct val="75000"/>
              <a:buChar char="•"/>
            </a:pPr>
            <a:r>
              <a:t>Jaw</a:t>
            </a:r>
          </a:p>
          <a:p>
            <a:pPr marL="610576" indent="-610576" algn="l">
              <a:buSzPct val="75000"/>
              <a:buChar char="•"/>
            </a:pPr>
            <a:r>
              <a:t>Gums</a:t>
            </a:r>
          </a:p>
          <a:p>
            <a:pPr marL="610576" indent="-610576" algn="l">
              <a:buSzPct val="75000"/>
              <a:buChar char="•"/>
            </a:pPr>
            <a:r>
              <a:t>Mouth</a:t>
            </a:r>
          </a:p>
          <a:p>
            <a:pPr marL="610576" indent="-610576" algn="l">
              <a:buSzPct val="75000"/>
              <a:buChar char="•"/>
            </a:pPr>
            <a:r>
              <a:t>Lower Sinus</a:t>
            </a:r>
          </a:p>
          <a:p>
            <a:pPr marL="610576" indent="-610576" algn="l">
              <a:buSzPct val="75000"/>
              <a:buChar char="•"/>
            </a:pPr>
            <a:r>
              <a:t>Pharynx</a:t>
            </a:r>
          </a:p>
          <a:p>
            <a:pPr marL="610576" indent="-610576" algn="l">
              <a:buSzPct val="75000"/>
              <a:buChar char="•"/>
            </a:pPr>
            <a:r>
              <a:t>Larynx</a:t>
            </a:r>
          </a:p>
        </p:txBody>
      </p:sp>
      <p:sp>
        <p:nvSpPr>
          <p:cNvPr id="275" name="Unbalanced Chakra Physical Manifestation:…"/>
          <p:cNvSpPr txBox="1"/>
          <p:nvPr/>
        </p:nvSpPr>
        <p:spPr>
          <a:xfrm>
            <a:off x="469176" y="10788310"/>
            <a:ext cx="22351897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Unbalanced Chakra Physical Manifestation:</a:t>
            </a:r>
          </a:p>
          <a:p>
            <a:pPr algn="l"/>
            <a:r>
              <a:t>Problems with nasal area, teeth, or gums; irritated sinuses; jaw pain, disorders of ears, voice, neck; ailments with esophagus/tonsils</a:t>
            </a:r>
          </a:p>
        </p:txBody>
      </p:sp>
      <p:sp>
        <p:nvSpPr>
          <p:cNvPr id="276" name="Developmental Years: Age 28-35"/>
          <p:cNvSpPr txBox="1"/>
          <p:nvPr/>
        </p:nvSpPr>
        <p:spPr>
          <a:xfrm>
            <a:off x="11541658" y="501014"/>
            <a:ext cx="944308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Developmental Years: Age 28-35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5th Chakra: Throat"/>
          <p:cNvSpPr txBox="1"/>
          <p:nvPr>
            <p:ph type="title"/>
          </p:nvPr>
        </p:nvSpPr>
        <p:spPr>
          <a:xfrm>
            <a:off x="1651000" y="1104900"/>
            <a:ext cx="10223500" cy="15008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1D3D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5th Chakra: Throat</a:t>
            </a:r>
          </a:p>
        </p:txBody>
      </p:sp>
      <p:sp>
        <p:nvSpPr>
          <p:cNvPr id="279" name="Underactive Chakra:…"/>
          <p:cNvSpPr txBox="1"/>
          <p:nvPr/>
        </p:nvSpPr>
        <p:spPr>
          <a:xfrm>
            <a:off x="1048981" y="3510292"/>
            <a:ext cx="18981078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Underactive Chakra:</a:t>
            </a:r>
          </a:p>
          <a:p>
            <a:pPr/>
            <a:r>
              <a:t>Suppressed feelings, fear of expression, fear of offending others, shyness/weak voice, poor rhythm</a:t>
            </a:r>
          </a:p>
        </p:txBody>
      </p:sp>
      <p:sp>
        <p:nvSpPr>
          <p:cNvPr id="280" name="Essential Oils:…"/>
          <p:cNvSpPr txBox="1"/>
          <p:nvPr/>
        </p:nvSpPr>
        <p:spPr>
          <a:xfrm>
            <a:off x="2283217" y="6376423"/>
            <a:ext cx="15071121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Essential Oils:</a:t>
            </a:r>
          </a:p>
          <a:p>
            <a:pPr/>
            <a:r>
              <a:t>Lavender, Spearmint, Birch</a:t>
            </a:r>
          </a:p>
        </p:txBody>
      </p:sp>
      <p:pic>
        <p:nvPicPr>
          <p:cNvPr id="281" name="lavender-15ml.jpeg" descr="lavender-15ml.jpeg"/>
          <p:cNvPicPr>
            <a:picLocks noChangeAspect="1"/>
          </p:cNvPicPr>
          <p:nvPr/>
        </p:nvPicPr>
        <p:blipFill>
          <a:blip r:embed="rId2">
            <a:extLst/>
          </a:blip>
          <a:srcRect l="24473" t="6329" r="25030" b="24480"/>
          <a:stretch>
            <a:fillRect/>
          </a:stretch>
        </p:blipFill>
        <p:spPr>
          <a:xfrm>
            <a:off x="7133850" y="8473359"/>
            <a:ext cx="1832527" cy="4603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4" h="21593" fill="norm" stroke="1" extrusionOk="0">
                <a:moveTo>
                  <a:pt x="10445" y="0"/>
                </a:moveTo>
                <a:cubicBezTo>
                  <a:pt x="7843" y="7"/>
                  <a:pt x="5334" y="101"/>
                  <a:pt x="4418" y="279"/>
                </a:cubicBezTo>
                <a:cubicBezTo>
                  <a:pt x="4153" y="331"/>
                  <a:pt x="3934" y="455"/>
                  <a:pt x="3837" y="607"/>
                </a:cubicBezTo>
                <a:cubicBezTo>
                  <a:pt x="3751" y="741"/>
                  <a:pt x="3597" y="892"/>
                  <a:pt x="3497" y="940"/>
                </a:cubicBezTo>
                <a:cubicBezTo>
                  <a:pt x="3388" y="993"/>
                  <a:pt x="3282" y="1673"/>
                  <a:pt x="3237" y="2651"/>
                </a:cubicBezTo>
                <a:cubicBezTo>
                  <a:pt x="3195" y="3543"/>
                  <a:pt x="3095" y="4335"/>
                  <a:pt x="3014" y="4412"/>
                </a:cubicBezTo>
                <a:cubicBezTo>
                  <a:pt x="2793" y="4620"/>
                  <a:pt x="2666" y="5069"/>
                  <a:pt x="2818" y="5106"/>
                </a:cubicBezTo>
                <a:cubicBezTo>
                  <a:pt x="2891" y="5124"/>
                  <a:pt x="2891" y="5305"/>
                  <a:pt x="2818" y="5508"/>
                </a:cubicBezTo>
                <a:cubicBezTo>
                  <a:pt x="2746" y="5712"/>
                  <a:pt x="2681" y="5996"/>
                  <a:pt x="2674" y="6140"/>
                </a:cubicBezTo>
                <a:cubicBezTo>
                  <a:pt x="2663" y="6369"/>
                  <a:pt x="2710" y="6398"/>
                  <a:pt x="3051" y="6383"/>
                </a:cubicBezTo>
                <a:cubicBezTo>
                  <a:pt x="3264" y="6374"/>
                  <a:pt x="3439" y="6406"/>
                  <a:pt x="3441" y="6452"/>
                </a:cubicBezTo>
                <a:cubicBezTo>
                  <a:pt x="3444" y="6499"/>
                  <a:pt x="3597" y="6578"/>
                  <a:pt x="3776" y="6631"/>
                </a:cubicBezTo>
                <a:cubicBezTo>
                  <a:pt x="4025" y="6704"/>
                  <a:pt x="4067" y="6768"/>
                  <a:pt x="3958" y="6897"/>
                </a:cubicBezTo>
                <a:cubicBezTo>
                  <a:pt x="3879" y="6990"/>
                  <a:pt x="3809" y="7094"/>
                  <a:pt x="3804" y="7130"/>
                </a:cubicBezTo>
                <a:cubicBezTo>
                  <a:pt x="3799" y="7166"/>
                  <a:pt x="3299" y="7261"/>
                  <a:pt x="2693" y="7340"/>
                </a:cubicBezTo>
                <a:cubicBezTo>
                  <a:pt x="2020" y="7428"/>
                  <a:pt x="1369" y="7574"/>
                  <a:pt x="1018" y="7713"/>
                </a:cubicBezTo>
                <a:lnTo>
                  <a:pt x="446" y="7940"/>
                </a:lnTo>
                <a:lnTo>
                  <a:pt x="335" y="9457"/>
                </a:lnTo>
                <a:cubicBezTo>
                  <a:pt x="275" y="10292"/>
                  <a:pt x="174" y="13209"/>
                  <a:pt x="112" y="15939"/>
                </a:cubicBezTo>
                <a:lnTo>
                  <a:pt x="0" y="20902"/>
                </a:lnTo>
                <a:lnTo>
                  <a:pt x="642" y="21187"/>
                </a:lnTo>
                <a:lnTo>
                  <a:pt x="1284" y="21472"/>
                </a:lnTo>
                <a:lnTo>
                  <a:pt x="1018" y="21593"/>
                </a:lnTo>
                <a:lnTo>
                  <a:pt x="19932" y="21593"/>
                </a:lnTo>
                <a:lnTo>
                  <a:pt x="19681" y="21481"/>
                </a:lnTo>
                <a:lnTo>
                  <a:pt x="20225" y="21256"/>
                </a:lnTo>
                <a:cubicBezTo>
                  <a:pt x="20525" y="21132"/>
                  <a:pt x="20855" y="20938"/>
                  <a:pt x="20960" y="20826"/>
                </a:cubicBezTo>
                <a:cubicBezTo>
                  <a:pt x="21155" y="20619"/>
                  <a:pt x="21600" y="8956"/>
                  <a:pt x="21439" y="8267"/>
                </a:cubicBezTo>
                <a:cubicBezTo>
                  <a:pt x="21343" y="7854"/>
                  <a:pt x="20688" y="7549"/>
                  <a:pt x="19667" y="7446"/>
                </a:cubicBezTo>
                <a:cubicBezTo>
                  <a:pt x="18234" y="7302"/>
                  <a:pt x="18141" y="7270"/>
                  <a:pt x="17756" y="6774"/>
                </a:cubicBezTo>
                <a:cubicBezTo>
                  <a:pt x="17638" y="6622"/>
                  <a:pt x="18004" y="6494"/>
                  <a:pt x="18937" y="6359"/>
                </a:cubicBezTo>
                <a:cubicBezTo>
                  <a:pt x="19225" y="6318"/>
                  <a:pt x="19254" y="6255"/>
                  <a:pt x="19179" y="5834"/>
                </a:cubicBezTo>
                <a:cubicBezTo>
                  <a:pt x="19132" y="5572"/>
                  <a:pt x="18999" y="5312"/>
                  <a:pt x="18886" y="5257"/>
                </a:cubicBezTo>
                <a:cubicBezTo>
                  <a:pt x="18745" y="5189"/>
                  <a:pt x="18738" y="5143"/>
                  <a:pt x="18863" y="5112"/>
                </a:cubicBezTo>
                <a:cubicBezTo>
                  <a:pt x="19181" y="5033"/>
                  <a:pt x="19074" y="4618"/>
                  <a:pt x="18700" y="4483"/>
                </a:cubicBezTo>
                <a:cubicBezTo>
                  <a:pt x="18429" y="4384"/>
                  <a:pt x="18394" y="4335"/>
                  <a:pt x="18551" y="4259"/>
                </a:cubicBezTo>
                <a:cubicBezTo>
                  <a:pt x="18864" y="4109"/>
                  <a:pt x="18618" y="1044"/>
                  <a:pt x="18281" y="894"/>
                </a:cubicBezTo>
                <a:cubicBezTo>
                  <a:pt x="18144" y="832"/>
                  <a:pt x="18002" y="689"/>
                  <a:pt x="17970" y="573"/>
                </a:cubicBezTo>
                <a:cubicBezTo>
                  <a:pt x="17919" y="390"/>
                  <a:pt x="17801" y="347"/>
                  <a:pt x="17035" y="246"/>
                </a:cubicBezTo>
                <a:cubicBezTo>
                  <a:pt x="15741" y="73"/>
                  <a:pt x="13047" y="-7"/>
                  <a:pt x="10445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2" name="pasted-image-small.png" descr="pasted-image-small.png"/>
          <p:cNvPicPr>
            <a:picLocks noChangeAspect="1"/>
          </p:cNvPicPr>
          <p:nvPr/>
        </p:nvPicPr>
        <p:blipFill>
          <a:blip r:embed="rId3">
            <a:extLst/>
          </a:blip>
          <a:srcRect l="61836" t="0" r="25504" b="0"/>
          <a:stretch>
            <a:fillRect/>
          </a:stretch>
        </p:blipFill>
        <p:spPr>
          <a:xfrm>
            <a:off x="20838810" y="345951"/>
            <a:ext cx="3086558" cy="10203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spearmint342x342.jpg" descr="spearmint342x342.jpg"/>
          <p:cNvPicPr>
            <a:picLocks noChangeAspect="1"/>
          </p:cNvPicPr>
          <p:nvPr/>
        </p:nvPicPr>
        <p:blipFill>
          <a:blip r:embed="rId4">
            <a:extLst/>
          </a:blip>
          <a:srcRect l="32941" t="5599" r="32959" b="2014"/>
          <a:stretch>
            <a:fillRect/>
          </a:stretch>
        </p:blipFill>
        <p:spPr>
          <a:xfrm>
            <a:off x="9312365" y="9287116"/>
            <a:ext cx="1422577" cy="3854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595" fill="norm" stroke="1" extrusionOk="0">
                <a:moveTo>
                  <a:pt x="10441" y="0"/>
                </a:moveTo>
                <a:cubicBezTo>
                  <a:pt x="6972" y="-1"/>
                  <a:pt x="3557" y="32"/>
                  <a:pt x="2883" y="102"/>
                </a:cubicBezTo>
                <a:cubicBezTo>
                  <a:pt x="2256" y="167"/>
                  <a:pt x="1860" y="304"/>
                  <a:pt x="1860" y="453"/>
                </a:cubicBezTo>
                <a:cubicBezTo>
                  <a:pt x="1860" y="588"/>
                  <a:pt x="1712" y="757"/>
                  <a:pt x="1529" y="829"/>
                </a:cubicBezTo>
                <a:cubicBezTo>
                  <a:pt x="1345" y="901"/>
                  <a:pt x="1091" y="2043"/>
                  <a:pt x="963" y="3366"/>
                </a:cubicBezTo>
                <a:cubicBezTo>
                  <a:pt x="835" y="4690"/>
                  <a:pt x="635" y="6097"/>
                  <a:pt x="518" y="6493"/>
                </a:cubicBezTo>
                <a:cubicBezTo>
                  <a:pt x="316" y="7174"/>
                  <a:pt x="357" y="7221"/>
                  <a:pt x="1270" y="7349"/>
                </a:cubicBezTo>
                <a:cubicBezTo>
                  <a:pt x="2701" y="7550"/>
                  <a:pt x="2624" y="8279"/>
                  <a:pt x="1119" y="8774"/>
                </a:cubicBezTo>
                <a:lnTo>
                  <a:pt x="0" y="9143"/>
                </a:lnTo>
                <a:lnTo>
                  <a:pt x="0" y="14371"/>
                </a:lnTo>
                <a:cubicBezTo>
                  <a:pt x="0" y="18611"/>
                  <a:pt x="101" y="19688"/>
                  <a:pt x="536" y="20072"/>
                </a:cubicBezTo>
                <a:cubicBezTo>
                  <a:pt x="848" y="20349"/>
                  <a:pt x="983" y="20746"/>
                  <a:pt x="861" y="21024"/>
                </a:cubicBezTo>
                <a:lnTo>
                  <a:pt x="656" y="21500"/>
                </a:lnTo>
                <a:lnTo>
                  <a:pt x="2654" y="21551"/>
                </a:lnTo>
                <a:cubicBezTo>
                  <a:pt x="3753" y="21580"/>
                  <a:pt x="8334" y="21599"/>
                  <a:pt x="12836" y="21593"/>
                </a:cubicBezTo>
                <a:lnTo>
                  <a:pt x="21026" y="21584"/>
                </a:lnTo>
                <a:lnTo>
                  <a:pt x="21147" y="21267"/>
                </a:lnTo>
                <a:cubicBezTo>
                  <a:pt x="21213" y="21092"/>
                  <a:pt x="21103" y="20877"/>
                  <a:pt x="20900" y="20786"/>
                </a:cubicBezTo>
                <a:cubicBezTo>
                  <a:pt x="20650" y="20675"/>
                  <a:pt x="20697" y="20509"/>
                  <a:pt x="21044" y="20277"/>
                </a:cubicBezTo>
                <a:cubicBezTo>
                  <a:pt x="21457" y="20001"/>
                  <a:pt x="21557" y="18853"/>
                  <a:pt x="21568" y="14456"/>
                </a:cubicBezTo>
                <a:cubicBezTo>
                  <a:pt x="21581" y="9023"/>
                  <a:pt x="21576" y="8977"/>
                  <a:pt x="20810" y="8903"/>
                </a:cubicBezTo>
                <a:cubicBezTo>
                  <a:pt x="19971" y="8822"/>
                  <a:pt x="19347" y="8360"/>
                  <a:pt x="19347" y="7818"/>
                </a:cubicBezTo>
                <a:cubicBezTo>
                  <a:pt x="19347" y="7560"/>
                  <a:pt x="19630" y="7441"/>
                  <a:pt x="20497" y="7329"/>
                </a:cubicBezTo>
                <a:cubicBezTo>
                  <a:pt x="21424" y="7209"/>
                  <a:pt x="21600" y="7124"/>
                  <a:pt x="21417" y="6889"/>
                </a:cubicBezTo>
                <a:cubicBezTo>
                  <a:pt x="21293" y="6728"/>
                  <a:pt x="21084" y="5359"/>
                  <a:pt x="20954" y="3847"/>
                </a:cubicBezTo>
                <a:cubicBezTo>
                  <a:pt x="20677" y="629"/>
                  <a:pt x="20429" y="271"/>
                  <a:pt x="18330" y="107"/>
                </a:cubicBezTo>
                <a:cubicBezTo>
                  <a:pt x="17435" y="36"/>
                  <a:pt x="13910" y="1"/>
                  <a:pt x="10441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4" name="birch342x342.jpg" descr="birch342x342.jpg"/>
          <p:cNvPicPr>
            <a:picLocks noChangeAspect="1"/>
          </p:cNvPicPr>
          <p:nvPr/>
        </p:nvPicPr>
        <p:blipFill>
          <a:blip r:embed="rId5">
            <a:extLst/>
          </a:blip>
          <a:srcRect l="32981" t="5547" r="32365" b="5543"/>
          <a:stretch>
            <a:fillRect/>
          </a:stretch>
        </p:blipFill>
        <p:spPr>
          <a:xfrm>
            <a:off x="11080931" y="9389047"/>
            <a:ext cx="1422774" cy="3650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6" h="21558" fill="norm" stroke="1" extrusionOk="0">
                <a:moveTo>
                  <a:pt x="2154" y="8"/>
                </a:moveTo>
                <a:cubicBezTo>
                  <a:pt x="1945" y="-42"/>
                  <a:pt x="1795" y="127"/>
                  <a:pt x="1795" y="412"/>
                </a:cubicBezTo>
                <a:cubicBezTo>
                  <a:pt x="1795" y="887"/>
                  <a:pt x="1066" y="1317"/>
                  <a:pt x="580" y="1126"/>
                </a:cubicBezTo>
                <a:cubicBezTo>
                  <a:pt x="449" y="1075"/>
                  <a:pt x="341" y="1103"/>
                  <a:pt x="341" y="1190"/>
                </a:cubicBezTo>
                <a:cubicBezTo>
                  <a:pt x="341" y="1277"/>
                  <a:pt x="506" y="1387"/>
                  <a:pt x="706" y="1436"/>
                </a:cubicBezTo>
                <a:cubicBezTo>
                  <a:pt x="1189" y="1553"/>
                  <a:pt x="1183" y="4884"/>
                  <a:pt x="700" y="5001"/>
                </a:cubicBezTo>
                <a:cubicBezTo>
                  <a:pt x="499" y="5050"/>
                  <a:pt x="437" y="5243"/>
                  <a:pt x="556" y="5430"/>
                </a:cubicBezTo>
                <a:cubicBezTo>
                  <a:pt x="676" y="5617"/>
                  <a:pt x="646" y="5849"/>
                  <a:pt x="491" y="5948"/>
                </a:cubicBezTo>
                <a:cubicBezTo>
                  <a:pt x="90" y="6202"/>
                  <a:pt x="324" y="7548"/>
                  <a:pt x="790" y="7661"/>
                </a:cubicBezTo>
                <a:cubicBezTo>
                  <a:pt x="1003" y="7713"/>
                  <a:pt x="1232" y="7906"/>
                  <a:pt x="1298" y="8090"/>
                </a:cubicBezTo>
                <a:cubicBezTo>
                  <a:pt x="1630" y="9011"/>
                  <a:pt x="1642" y="8998"/>
                  <a:pt x="808" y="8953"/>
                </a:cubicBezTo>
                <a:lnTo>
                  <a:pt x="0" y="8908"/>
                </a:lnTo>
                <a:lnTo>
                  <a:pt x="126" y="14871"/>
                </a:lnTo>
                <a:cubicBezTo>
                  <a:pt x="209" y="18738"/>
                  <a:pt x="253" y="20619"/>
                  <a:pt x="323" y="21558"/>
                </a:cubicBezTo>
                <a:lnTo>
                  <a:pt x="21099" y="21558"/>
                </a:lnTo>
                <a:cubicBezTo>
                  <a:pt x="21418" y="18687"/>
                  <a:pt x="21600" y="10404"/>
                  <a:pt x="21272" y="9644"/>
                </a:cubicBezTo>
                <a:cubicBezTo>
                  <a:pt x="21082" y="9201"/>
                  <a:pt x="20801" y="9015"/>
                  <a:pt x="20160" y="8920"/>
                </a:cubicBezTo>
                <a:cubicBezTo>
                  <a:pt x="19371" y="8802"/>
                  <a:pt x="19329" y="8755"/>
                  <a:pt x="19693" y="8324"/>
                </a:cubicBezTo>
                <a:cubicBezTo>
                  <a:pt x="19911" y="8066"/>
                  <a:pt x="20319" y="7781"/>
                  <a:pt x="20602" y="7692"/>
                </a:cubicBezTo>
                <a:cubicBezTo>
                  <a:pt x="21007" y="7564"/>
                  <a:pt x="21066" y="7287"/>
                  <a:pt x="20878" y="6407"/>
                </a:cubicBezTo>
                <a:cubicBezTo>
                  <a:pt x="20746" y="5791"/>
                  <a:pt x="20571" y="4359"/>
                  <a:pt x="20483" y="3224"/>
                </a:cubicBezTo>
                <a:cubicBezTo>
                  <a:pt x="20395" y="2090"/>
                  <a:pt x="20159" y="1084"/>
                  <a:pt x="19956" y="988"/>
                </a:cubicBezTo>
                <a:cubicBezTo>
                  <a:pt x="19754" y="893"/>
                  <a:pt x="19573" y="619"/>
                  <a:pt x="19556" y="381"/>
                </a:cubicBezTo>
                <a:cubicBezTo>
                  <a:pt x="19537" y="123"/>
                  <a:pt x="19372" y="-15"/>
                  <a:pt x="19149" y="39"/>
                </a:cubicBezTo>
                <a:cubicBezTo>
                  <a:pt x="18674" y="154"/>
                  <a:pt x="2636" y="125"/>
                  <a:pt x="2154" y="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85" name="Diffuse and apply diluted oils on throat area.  Spearmint can be taken internally."/>
          <p:cNvSpPr txBox="1"/>
          <p:nvPr/>
        </p:nvSpPr>
        <p:spPr>
          <a:xfrm>
            <a:off x="13770114" y="9458725"/>
            <a:ext cx="7346262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Diffuse and apply diluted oils on throat area.  Spearmint can be taken internally.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5th Chakra: Throat"/>
          <p:cNvSpPr txBox="1"/>
          <p:nvPr>
            <p:ph type="title"/>
          </p:nvPr>
        </p:nvSpPr>
        <p:spPr>
          <a:xfrm>
            <a:off x="1651000" y="1104900"/>
            <a:ext cx="10223500" cy="15008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1D3D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5th Chakra: Throat</a:t>
            </a:r>
          </a:p>
        </p:txBody>
      </p:sp>
      <p:sp>
        <p:nvSpPr>
          <p:cNvPr id="288" name="Overactive Chakra:…"/>
          <p:cNvSpPr txBox="1"/>
          <p:nvPr/>
        </p:nvSpPr>
        <p:spPr>
          <a:xfrm>
            <a:off x="276665" y="3382287"/>
            <a:ext cx="19837627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Overactive Chakra:</a:t>
            </a:r>
          </a:p>
          <a:p>
            <a:pPr/>
            <a:r>
              <a:t>Excessive talking, stuttering, inability to listen, gossiping loud or dominating voice, tendency to interrupt</a:t>
            </a:r>
          </a:p>
        </p:txBody>
      </p:sp>
      <p:sp>
        <p:nvSpPr>
          <p:cNvPr id="289" name="Essential Oils:…"/>
          <p:cNvSpPr txBox="1"/>
          <p:nvPr/>
        </p:nvSpPr>
        <p:spPr>
          <a:xfrm>
            <a:off x="2334498" y="6582232"/>
            <a:ext cx="15071121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Essential Oils:</a:t>
            </a:r>
          </a:p>
          <a:p>
            <a:pPr/>
            <a:r>
              <a:t>Oregano, Wintergreen, Black Pepper</a:t>
            </a:r>
          </a:p>
        </p:txBody>
      </p:sp>
      <p:pic>
        <p:nvPicPr>
          <p:cNvPr id="290" name="pasted-image-small.png" descr="pasted-image-small.png"/>
          <p:cNvPicPr>
            <a:picLocks noChangeAspect="1"/>
          </p:cNvPicPr>
          <p:nvPr/>
        </p:nvPicPr>
        <p:blipFill>
          <a:blip r:embed="rId2">
            <a:extLst/>
          </a:blip>
          <a:srcRect l="61836" t="0" r="25504" b="0"/>
          <a:stretch>
            <a:fillRect/>
          </a:stretch>
        </p:blipFill>
        <p:spPr>
          <a:xfrm>
            <a:off x="20838810" y="345951"/>
            <a:ext cx="3086558" cy="10203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oregano342x524.jpg" descr="oregano342x524.jpg"/>
          <p:cNvPicPr>
            <a:picLocks noChangeAspect="1"/>
          </p:cNvPicPr>
          <p:nvPr/>
        </p:nvPicPr>
        <p:blipFill>
          <a:blip r:embed="rId3">
            <a:extLst/>
          </a:blip>
          <a:srcRect l="30095" t="21364" r="30190" b="12288"/>
          <a:stretch>
            <a:fillRect/>
          </a:stretch>
        </p:blipFill>
        <p:spPr>
          <a:xfrm>
            <a:off x="5397870" y="8865208"/>
            <a:ext cx="1724940" cy="4415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4" h="21597" fill="norm" stroke="1" extrusionOk="0">
                <a:moveTo>
                  <a:pt x="11070" y="1"/>
                </a:moveTo>
                <a:cubicBezTo>
                  <a:pt x="8186" y="-3"/>
                  <a:pt x="5442" y="38"/>
                  <a:pt x="4969" y="90"/>
                </a:cubicBezTo>
                <a:cubicBezTo>
                  <a:pt x="3553" y="246"/>
                  <a:pt x="3180" y="771"/>
                  <a:pt x="3004" y="2874"/>
                </a:cubicBezTo>
                <a:cubicBezTo>
                  <a:pt x="2741" y="6025"/>
                  <a:pt x="2767" y="6231"/>
                  <a:pt x="3429" y="6442"/>
                </a:cubicBezTo>
                <a:cubicBezTo>
                  <a:pt x="4334" y="6730"/>
                  <a:pt x="3760" y="7159"/>
                  <a:pt x="2328" y="7265"/>
                </a:cubicBezTo>
                <a:cubicBezTo>
                  <a:pt x="1673" y="7313"/>
                  <a:pt x="1000" y="7464"/>
                  <a:pt x="758" y="7616"/>
                </a:cubicBezTo>
                <a:cubicBezTo>
                  <a:pt x="427" y="7824"/>
                  <a:pt x="288" y="9276"/>
                  <a:pt x="117" y="14242"/>
                </a:cubicBezTo>
                <a:cubicBezTo>
                  <a:pt x="-82" y="19976"/>
                  <a:pt x="-55" y="20632"/>
                  <a:pt x="408" y="20910"/>
                </a:cubicBezTo>
                <a:cubicBezTo>
                  <a:pt x="756" y="21119"/>
                  <a:pt x="828" y="21288"/>
                  <a:pt x="635" y="21436"/>
                </a:cubicBezTo>
                <a:cubicBezTo>
                  <a:pt x="569" y="21487"/>
                  <a:pt x="523" y="21543"/>
                  <a:pt x="487" y="21597"/>
                </a:cubicBezTo>
                <a:lnTo>
                  <a:pt x="20498" y="21597"/>
                </a:lnTo>
                <a:cubicBezTo>
                  <a:pt x="20442" y="21498"/>
                  <a:pt x="20358" y="21420"/>
                  <a:pt x="20251" y="21378"/>
                </a:cubicBezTo>
                <a:cubicBezTo>
                  <a:pt x="19996" y="21277"/>
                  <a:pt x="20074" y="21142"/>
                  <a:pt x="20538" y="20883"/>
                </a:cubicBezTo>
                <a:cubicBezTo>
                  <a:pt x="21147" y="20541"/>
                  <a:pt x="21185" y="20260"/>
                  <a:pt x="21372" y="14308"/>
                </a:cubicBezTo>
                <a:cubicBezTo>
                  <a:pt x="21518" y="9657"/>
                  <a:pt x="21474" y="8008"/>
                  <a:pt x="21194" y="7766"/>
                </a:cubicBezTo>
                <a:cubicBezTo>
                  <a:pt x="20943" y="7548"/>
                  <a:pt x="20419" y="7400"/>
                  <a:pt x="19605" y="7313"/>
                </a:cubicBezTo>
                <a:cubicBezTo>
                  <a:pt x="17748" y="7116"/>
                  <a:pt x="17153" y="6543"/>
                  <a:pt x="18548" y="6292"/>
                </a:cubicBezTo>
                <a:cubicBezTo>
                  <a:pt x="19230" y="6170"/>
                  <a:pt x="19327" y="6090"/>
                  <a:pt x="19155" y="5782"/>
                </a:cubicBezTo>
                <a:cubicBezTo>
                  <a:pt x="19043" y="5581"/>
                  <a:pt x="18953" y="5210"/>
                  <a:pt x="18953" y="4959"/>
                </a:cubicBezTo>
                <a:cubicBezTo>
                  <a:pt x="18953" y="4707"/>
                  <a:pt x="18879" y="4454"/>
                  <a:pt x="18790" y="4397"/>
                </a:cubicBezTo>
                <a:cubicBezTo>
                  <a:pt x="18702" y="4341"/>
                  <a:pt x="18650" y="3544"/>
                  <a:pt x="18677" y="2625"/>
                </a:cubicBezTo>
                <a:cubicBezTo>
                  <a:pt x="18707" y="1576"/>
                  <a:pt x="18604" y="925"/>
                  <a:pt x="18395" y="874"/>
                </a:cubicBezTo>
                <a:cubicBezTo>
                  <a:pt x="18212" y="830"/>
                  <a:pt x="18060" y="683"/>
                  <a:pt x="18060" y="548"/>
                </a:cubicBezTo>
                <a:cubicBezTo>
                  <a:pt x="18060" y="118"/>
                  <a:pt x="16659" y="7"/>
                  <a:pt x="11070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2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0" t="0" r="0" b="23378"/>
          <a:stretch>
            <a:fillRect/>
          </a:stretch>
        </p:blipFill>
        <p:spPr>
          <a:xfrm>
            <a:off x="7518713" y="8774941"/>
            <a:ext cx="1809355" cy="46211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black_pepper342x524.jpg" descr="black_pepper342x524.jpg"/>
          <p:cNvPicPr>
            <a:picLocks noChangeAspect="1"/>
          </p:cNvPicPr>
          <p:nvPr/>
        </p:nvPicPr>
        <p:blipFill>
          <a:blip r:embed="rId5">
            <a:extLst/>
          </a:blip>
          <a:srcRect l="33599" t="32933" r="34021" b="12027"/>
          <a:stretch>
            <a:fillRect/>
          </a:stretch>
        </p:blipFill>
        <p:spPr>
          <a:xfrm>
            <a:off x="9723971" y="9622422"/>
            <a:ext cx="1406332" cy="3662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9" h="21568" fill="norm" stroke="1" extrusionOk="0">
                <a:moveTo>
                  <a:pt x="7644" y="9"/>
                </a:moveTo>
                <a:cubicBezTo>
                  <a:pt x="6284" y="23"/>
                  <a:pt x="5107" y="54"/>
                  <a:pt x="4331" y="103"/>
                </a:cubicBezTo>
                <a:cubicBezTo>
                  <a:pt x="1597" y="275"/>
                  <a:pt x="1426" y="449"/>
                  <a:pt x="1085" y="3372"/>
                </a:cubicBezTo>
                <a:cubicBezTo>
                  <a:pt x="935" y="4657"/>
                  <a:pt x="689" y="6116"/>
                  <a:pt x="538" y="6614"/>
                </a:cubicBezTo>
                <a:cubicBezTo>
                  <a:pt x="279" y="7468"/>
                  <a:pt x="312" y="7525"/>
                  <a:pt x="1182" y="7668"/>
                </a:cubicBezTo>
                <a:cubicBezTo>
                  <a:pt x="2545" y="7891"/>
                  <a:pt x="2576" y="8443"/>
                  <a:pt x="1255" y="8974"/>
                </a:cubicBezTo>
                <a:lnTo>
                  <a:pt x="149" y="9420"/>
                </a:lnTo>
                <a:lnTo>
                  <a:pt x="34" y="14592"/>
                </a:lnTo>
                <a:cubicBezTo>
                  <a:pt x="-59" y="18854"/>
                  <a:pt x="23" y="19879"/>
                  <a:pt x="502" y="20414"/>
                </a:cubicBezTo>
                <a:cubicBezTo>
                  <a:pt x="821" y="20770"/>
                  <a:pt x="988" y="21123"/>
                  <a:pt x="866" y="21199"/>
                </a:cubicBezTo>
                <a:cubicBezTo>
                  <a:pt x="772" y="21258"/>
                  <a:pt x="717" y="21397"/>
                  <a:pt x="684" y="21568"/>
                </a:cubicBezTo>
                <a:lnTo>
                  <a:pt x="21010" y="21568"/>
                </a:lnTo>
                <a:cubicBezTo>
                  <a:pt x="21342" y="18997"/>
                  <a:pt x="21534" y="16330"/>
                  <a:pt x="21539" y="14153"/>
                </a:cubicBezTo>
                <a:cubicBezTo>
                  <a:pt x="21541" y="13377"/>
                  <a:pt x="21517" y="12664"/>
                  <a:pt x="21472" y="12040"/>
                </a:cubicBezTo>
                <a:lnTo>
                  <a:pt x="21278" y="9329"/>
                </a:lnTo>
                <a:lnTo>
                  <a:pt x="20257" y="9140"/>
                </a:lnTo>
                <a:cubicBezTo>
                  <a:pt x="19380" y="8978"/>
                  <a:pt x="19242" y="8862"/>
                  <a:pt x="19278" y="8310"/>
                </a:cubicBezTo>
                <a:cubicBezTo>
                  <a:pt x="19315" y="7742"/>
                  <a:pt x="19439" y="7662"/>
                  <a:pt x="20305" y="7623"/>
                </a:cubicBezTo>
                <a:lnTo>
                  <a:pt x="21284" y="7579"/>
                </a:lnTo>
                <a:lnTo>
                  <a:pt x="21023" y="6268"/>
                </a:lnTo>
                <a:cubicBezTo>
                  <a:pt x="20879" y="5546"/>
                  <a:pt x="20743" y="4305"/>
                  <a:pt x="20725" y="3510"/>
                </a:cubicBezTo>
                <a:cubicBezTo>
                  <a:pt x="20679" y="1551"/>
                  <a:pt x="20062" y="396"/>
                  <a:pt x="18980" y="262"/>
                </a:cubicBezTo>
                <a:cubicBezTo>
                  <a:pt x="17458" y="73"/>
                  <a:pt x="11723" y="-32"/>
                  <a:pt x="7644" y="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94" name="Apply these oils on feet near toes"/>
          <p:cNvSpPr txBox="1"/>
          <p:nvPr/>
        </p:nvSpPr>
        <p:spPr>
          <a:xfrm>
            <a:off x="12512103" y="10060128"/>
            <a:ext cx="7346262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Apply these oils on feet near toes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5th Chakra: Throat"/>
          <p:cNvSpPr txBox="1"/>
          <p:nvPr>
            <p:ph type="title"/>
          </p:nvPr>
        </p:nvSpPr>
        <p:spPr>
          <a:xfrm>
            <a:off x="1651000" y="1104900"/>
            <a:ext cx="10223500" cy="15008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1D3D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5th Chakra: Throat</a:t>
            </a:r>
          </a:p>
        </p:txBody>
      </p:sp>
      <p:pic>
        <p:nvPicPr>
          <p:cNvPr id="297" name="pasted-image-small.png" descr="pasted-image-small.png"/>
          <p:cNvPicPr>
            <a:picLocks noChangeAspect="1"/>
          </p:cNvPicPr>
          <p:nvPr/>
        </p:nvPicPr>
        <p:blipFill>
          <a:blip r:embed="rId2">
            <a:extLst/>
          </a:blip>
          <a:srcRect l="61836" t="0" r="25504" b="0"/>
          <a:stretch>
            <a:fillRect/>
          </a:stretch>
        </p:blipFill>
        <p:spPr>
          <a:xfrm>
            <a:off x="20838810" y="345951"/>
            <a:ext cx="3086558" cy="10203657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Affirmations/Personal Declarations:…"/>
          <p:cNvSpPr txBox="1"/>
          <p:nvPr/>
        </p:nvSpPr>
        <p:spPr>
          <a:xfrm>
            <a:off x="994631" y="3329107"/>
            <a:ext cx="21111597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Affirmations/Personal Declarations:</a:t>
            </a:r>
          </a:p>
          <a:p>
            <a:pPr algn="l"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i="1">
                <a:solidFill>
                  <a:srgbClr val="69D0D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“I am speaking clearly and honestly.”</a:t>
            </a:r>
          </a:p>
          <a:p>
            <a:pPr algn="l">
              <a:defRPr i="1">
                <a:solidFill>
                  <a:srgbClr val="69D0D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“My voice and opinions are heard and respected.”</a:t>
            </a:r>
          </a:p>
          <a:p>
            <a:pPr algn="l">
              <a:defRPr i="1">
                <a:solidFill>
                  <a:srgbClr val="69D0D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“I can express myself easily &amp; confidently.”</a:t>
            </a:r>
          </a:p>
          <a:p>
            <a:pPr algn="l">
              <a:defRPr i="1">
                <a:solidFill>
                  <a:srgbClr val="69D0D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“I am free &amp; safe to tell my story.”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asted-image-small.png" descr="pasted-image-small.png"/>
          <p:cNvPicPr>
            <a:picLocks noChangeAspect="1"/>
          </p:cNvPicPr>
          <p:nvPr/>
        </p:nvPicPr>
        <p:blipFill>
          <a:blip r:embed="rId2">
            <a:extLst/>
          </a:blip>
          <a:srcRect l="74004" t="0" r="11221" b="0"/>
          <a:stretch>
            <a:fillRect/>
          </a:stretch>
        </p:blipFill>
        <p:spPr>
          <a:xfrm>
            <a:off x="20567986" y="194071"/>
            <a:ext cx="3602565" cy="10203658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Balanced Chakra:…"/>
          <p:cNvSpPr txBox="1"/>
          <p:nvPr/>
        </p:nvSpPr>
        <p:spPr>
          <a:xfrm>
            <a:off x="612563" y="6487587"/>
            <a:ext cx="13005119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Balanced Chakra:</a:t>
            </a:r>
          </a:p>
          <a:p>
            <a:pPr algn="l"/>
            <a:r>
              <a:t>Intuitive/psychic, optimistic, perceptive, imaginative, watchful, aware, good memory, wise, able to plan and carry out plans, sleeps well, can recall dreams, calm mind</a:t>
            </a:r>
          </a:p>
        </p:txBody>
      </p:sp>
      <p:sp>
        <p:nvSpPr>
          <p:cNvPr id="302" name="Questioning…"/>
          <p:cNvSpPr txBox="1"/>
          <p:nvPr>
            <p:ph type="body" sz="quarter" idx="1"/>
          </p:nvPr>
        </p:nvSpPr>
        <p:spPr>
          <a:xfrm>
            <a:off x="1277510" y="2998702"/>
            <a:ext cx="10223501" cy="3095918"/>
          </a:xfrm>
          <a:prstGeom prst="rect">
            <a:avLst/>
          </a:prstGeom>
        </p:spPr>
        <p:txBody>
          <a:bodyPr numCol="2" spcCol="511175"/>
          <a:lstStyle/>
          <a:p>
            <a:pPr marL="537307" indent="-537307" algn="l">
              <a:buSzPct val="50000"/>
              <a:buBlip>
                <a:blip r:embed="rId3"/>
              </a:buBlip>
              <a:defRPr sz="4800">
                <a:solidFill>
                  <a:srgbClr val="005493"/>
                </a:solidFill>
              </a:defRPr>
            </a:pPr>
            <a:r>
              <a:t>Questioning</a:t>
            </a:r>
          </a:p>
          <a:p>
            <a:pPr marL="537307" indent="-537307" algn="l">
              <a:buSzPct val="50000"/>
              <a:buBlip>
                <a:blip r:embed="rId3"/>
              </a:buBlip>
              <a:defRPr sz="4800">
                <a:solidFill>
                  <a:srgbClr val="005493"/>
                </a:solidFill>
              </a:defRPr>
            </a:pPr>
            <a:r>
              <a:t>Intuition</a:t>
            </a:r>
          </a:p>
          <a:p>
            <a:pPr marL="537307" indent="-537307" algn="l">
              <a:buSzPct val="50000"/>
              <a:buBlip>
                <a:blip r:embed="rId3"/>
              </a:buBlip>
              <a:defRPr sz="4800">
                <a:solidFill>
                  <a:srgbClr val="005493"/>
                </a:solidFill>
              </a:defRPr>
            </a:pPr>
            <a:r>
              <a:t>Understanding</a:t>
            </a:r>
          </a:p>
          <a:p>
            <a:pPr marL="537307" indent="-537307" algn="l">
              <a:buSzPct val="50000"/>
              <a:buBlip>
                <a:blip r:embed="rId3"/>
              </a:buBlip>
              <a:defRPr sz="4800">
                <a:solidFill>
                  <a:srgbClr val="005493"/>
                </a:solidFill>
              </a:defRPr>
            </a:pPr>
            <a:r>
              <a:t>Perception</a:t>
            </a:r>
          </a:p>
          <a:p>
            <a:pPr marL="537307" indent="-537307" algn="l">
              <a:buSzPct val="50000"/>
              <a:buBlip>
                <a:blip r:embed="rId3"/>
              </a:buBlip>
              <a:defRPr sz="4800">
                <a:solidFill>
                  <a:srgbClr val="005493"/>
                </a:solidFill>
              </a:defRPr>
            </a:pPr>
            <a:r>
              <a:t>Inner vision</a:t>
            </a:r>
          </a:p>
          <a:p>
            <a:pPr marL="537307" indent="-537307" algn="l">
              <a:buSzPct val="50000"/>
              <a:buBlip>
                <a:blip r:embed="rId3"/>
              </a:buBlip>
              <a:defRPr sz="4800">
                <a:solidFill>
                  <a:srgbClr val="005493"/>
                </a:solidFill>
              </a:defRPr>
            </a:pPr>
            <a:r>
              <a:t>Wisdom</a:t>
            </a:r>
          </a:p>
          <a:p>
            <a:pPr marL="537307" indent="-537307" algn="l">
              <a:buSzPct val="50000"/>
              <a:buBlip>
                <a:blip r:embed="rId3"/>
              </a:buBlip>
              <a:defRPr sz="4800">
                <a:solidFill>
                  <a:srgbClr val="005493"/>
                </a:solidFill>
              </a:defRPr>
            </a:pPr>
            <a:r>
              <a:t>Imagination</a:t>
            </a:r>
          </a:p>
        </p:txBody>
      </p:sp>
      <p:sp>
        <p:nvSpPr>
          <p:cNvPr id="303" name="Organs:…"/>
          <p:cNvSpPr txBox="1"/>
          <p:nvPr/>
        </p:nvSpPr>
        <p:spPr>
          <a:xfrm>
            <a:off x="13650284" y="1792232"/>
            <a:ext cx="15013892" cy="7774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750694" anchor="ctr"/>
          <a:lstStyle/>
          <a:p>
            <a:pPr algn="l"/>
            <a:r>
              <a:rPr b="1">
                <a:latin typeface="Helvetica"/>
                <a:ea typeface="Helvetica"/>
                <a:cs typeface="Helvetica"/>
                <a:sym typeface="Helvetica"/>
              </a:rPr>
              <a:t>Organs:</a:t>
            </a:r>
            <a:endParaRPr b="1">
              <a:latin typeface="Helvetica"/>
              <a:ea typeface="Helvetica"/>
              <a:cs typeface="Helvetica"/>
              <a:sym typeface="Helvetica"/>
            </a:endParaRPr>
          </a:p>
          <a:p>
            <a:pPr marL="610576" indent="-610576" algn="l">
              <a:buSzPct val="75000"/>
              <a:buChar char="•"/>
            </a:pPr>
            <a:r>
              <a:t>Eye</a:t>
            </a:r>
          </a:p>
          <a:p>
            <a:pPr marL="610576" indent="-610576" algn="l">
              <a:buSzPct val="75000"/>
              <a:buChar char="•"/>
            </a:pPr>
            <a:r>
              <a:t>Ear</a:t>
            </a:r>
          </a:p>
          <a:p>
            <a:pPr marL="610576" indent="-610576" algn="l">
              <a:buSzPct val="75000"/>
              <a:buChar char="•"/>
            </a:pPr>
            <a:r>
              <a:t>Outer layer of brain</a:t>
            </a:r>
          </a:p>
          <a:p>
            <a:pPr marL="610576" indent="-610576" algn="l">
              <a:buSzPct val="75000"/>
              <a:buChar char="•"/>
            </a:pPr>
            <a:r>
              <a:t>Upper frontal sinuses</a:t>
            </a:r>
          </a:p>
          <a:p>
            <a:pPr marL="610576" indent="-610576" algn="l">
              <a:buSzPct val="75000"/>
              <a:buChar char="•"/>
            </a:pPr>
            <a:r>
              <a:t>Pineal gland</a:t>
            </a:r>
          </a:p>
          <a:p>
            <a:pPr marL="610576" indent="-610576" algn="l">
              <a:buSzPct val="75000"/>
              <a:buChar char="•"/>
            </a:pPr>
            <a:r>
              <a:t>Pituitary gland</a:t>
            </a:r>
          </a:p>
        </p:txBody>
      </p:sp>
      <p:sp>
        <p:nvSpPr>
          <p:cNvPr id="304" name="6th Chakra: Brow/Third Eye"/>
          <p:cNvSpPr txBox="1"/>
          <p:nvPr>
            <p:ph type="title"/>
          </p:nvPr>
        </p:nvSpPr>
        <p:spPr>
          <a:xfrm>
            <a:off x="511620" y="232368"/>
            <a:ext cx="16367311" cy="162629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1829A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6th Chakra: Brow/Third Eye</a:t>
            </a:r>
          </a:p>
        </p:txBody>
      </p:sp>
      <p:sp>
        <p:nvSpPr>
          <p:cNvPr id="305" name="Unbalanced Chakra Physical Manifestation:…"/>
          <p:cNvSpPr txBox="1"/>
          <p:nvPr/>
        </p:nvSpPr>
        <p:spPr>
          <a:xfrm>
            <a:off x="469176" y="10788310"/>
            <a:ext cx="22351897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Unbalanced Chakra Physical Manifestation:</a:t>
            </a:r>
          </a:p>
          <a:p>
            <a:pPr algn="l"/>
            <a:r>
              <a:t>Headaches, migraines, seizures, neurological disorders, personality disorders, scalp/hair issues, vision problems, mental illness, inability to sleep</a:t>
            </a:r>
          </a:p>
        </p:txBody>
      </p:sp>
      <p:sp>
        <p:nvSpPr>
          <p:cNvPr id="306" name="Developmental Years: Refinement"/>
          <p:cNvSpPr txBox="1"/>
          <p:nvPr/>
        </p:nvSpPr>
        <p:spPr>
          <a:xfrm>
            <a:off x="11396960" y="1946388"/>
            <a:ext cx="969010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Developmental Years: Refinement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Underactive Chakra:…"/>
          <p:cNvSpPr txBox="1"/>
          <p:nvPr/>
        </p:nvSpPr>
        <p:spPr>
          <a:xfrm>
            <a:off x="1571985" y="3382287"/>
            <a:ext cx="17283011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Underactive Chakra:</a:t>
            </a:r>
          </a:p>
          <a:p>
            <a:pPr/>
            <a:r>
              <a:t>Inability to plan or set goals, narrow-minded, denial, poor vision/memory, difficulty seeing future, lack of imagination</a:t>
            </a:r>
          </a:p>
        </p:txBody>
      </p:sp>
      <p:sp>
        <p:nvSpPr>
          <p:cNvPr id="309" name="Essential Oils:…"/>
          <p:cNvSpPr txBox="1"/>
          <p:nvPr/>
        </p:nvSpPr>
        <p:spPr>
          <a:xfrm>
            <a:off x="2283217" y="6501514"/>
            <a:ext cx="17637963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Essential Oils:</a:t>
            </a:r>
          </a:p>
          <a:p>
            <a:pPr/>
            <a:r>
              <a:t>Clary Sage, Immortelle/Salubelle, Douglas Fir, Siberian Fir</a:t>
            </a:r>
          </a:p>
        </p:txBody>
      </p:sp>
      <p:pic>
        <p:nvPicPr>
          <p:cNvPr id="310" name="clary-sage-15ml.jpeg" descr="clary-sage-15ml.jpeg"/>
          <p:cNvPicPr>
            <a:picLocks noChangeAspect="1"/>
          </p:cNvPicPr>
          <p:nvPr/>
        </p:nvPicPr>
        <p:blipFill>
          <a:blip r:embed="rId2">
            <a:extLst/>
          </a:blip>
          <a:srcRect l="24485" t="6123" r="24776" b="23742"/>
          <a:stretch>
            <a:fillRect/>
          </a:stretch>
        </p:blipFill>
        <p:spPr>
          <a:xfrm>
            <a:off x="5640560" y="8723106"/>
            <a:ext cx="1832629" cy="4644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86" fill="norm" stroke="1" extrusionOk="0">
                <a:moveTo>
                  <a:pt x="10059" y="4"/>
                </a:moveTo>
                <a:cubicBezTo>
                  <a:pt x="7869" y="22"/>
                  <a:pt x="5804" y="103"/>
                  <a:pt x="4747" y="242"/>
                </a:cubicBezTo>
                <a:cubicBezTo>
                  <a:pt x="3976" y="343"/>
                  <a:pt x="3848" y="385"/>
                  <a:pt x="3797" y="559"/>
                </a:cubicBezTo>
                <a:cubicBezTo>
                  <a:pt x="3765" y="669"/>
                  <a:pt x="3625" y="827"/>
                  <a:pt x="3489" y="909"/>
                </a:cubicBezTo>
                <a:cubicBezTo>
                  <a:pt x="3300" y="1023"/>
                  <a:pt x="3219" y="1454"/>
                  <a:pt x="3143" y="2708"/>
                </a:cubicBezTo>
                <a:cubicBezTo>
                  <a:pt x="3087" y="3616"/>
                  <a:pt x="2974" y="4391"/>
                  <a:pt x="2890" y="4431"/>
                </a:cubicBezTo>
                <a:cubicBezTo>
                  <a:pt x="2806" y="4471"/>
                  <a:pt x="2731" y="4901"/>
                  <a:pt x="2726" y="5386"/>
                </a:cubicBezTo>
                <a:cubicBezTo>
                  <a:pt x="2722" y="5872"/>
                  <a:pt x="2665" y="6302"/>
                  <a:pt x="2600" y="6344"/>
                </a:cubicBezTo>
                <a:cubicBezTo>
                  <a:pt x="2524" y="6392"/>
                  <a:pt x="2590" y="6404"/>
                  <a:pt x="2783" y="6375"/>
                </a:cubicBezTo>
                <a:cubicBezTo>
                  <a:pt x="2967" y="6347"/>
                  <a:pt x="3118" y="6369"/>
                  <a:pt x="3180" y="6432"/>
                </a:cubicBezTo>
                <a:cubicBezTo>
                  <a:pt x="3235" y="6489"/>
                  <a:pt x="3424" y="6534"/>
                  <a:pt x="3601" y="6534"/>
                </a:cubicBezTo>
                <a:cubicBezTo>
                  <a:pt x="4080" y="6534"/>
                  <a:pt x="4155" y="6640"/>
                  <a:pt x="3872" y="6906"/>
                </a:cubicBezTo>
                <a:cubicBezTo>
                  <a:pt x="3675" y="7093"/>
                  <a:pt x="3467" y="7163"/>
                  <a:pt x="2946" y="7220"/>
                </a:cubicBezTo>
                <a:cubicBezTo>
                  <a:pt x="2577" y="7260"/>
                  <a:pt x="2210" y="7294"/>
                  <a:pt x="2128" y="7294"/>
                </a:cubicBezTo>
                <a:cubicBezTo>
                  <a:pt x="1666" y="7295"/>
                  <a:pt x="782" y="7541"/>
                  <a:pt x="557" y="7731"/>
                </a:cubicBezTo>
                <a:cubicBezTo>
                  <a:pt x="276" y="7967"/>
                  <a:pt x="130" y="10725"/>
                  <a:pt x="42" y="17485"/>
                </a:cubicBezTo>
                <a:lnTo>
                  <a:pt x="0" y="20671"/>
                </a:lnTo>
                <a:lnTo>
                  <a:pt x="500" y="20878"/>
                </a:lnTo>
                <a:lnTo>
                  <a:pt x="1005" y="21086"/>
                </a:lnTo>
                <a:lnTo>
                  <a:pt x="617" y="21300"/>
                </a:lnTo>
                <a:cubicBezTo>
                  <a:pt x="478" y="21377"/>
                  <a:pt x="384" y="21470"/>
                  <a:pt x="323" y="21586"/>
                </a:cubicBezTo>
                <a:lnTo>
                  <a:pt x="21110" y="21586"/>
                </a:lnTo>
                <a:lnTo>
                  <a:pt x="20609" y="21359"/>
                </a:lnTo>
                <a:lnTo>
                  <a:pt x="20062" y="21114"/>
                </a:lnTo>
                <a:lnTo>
                  <a:pt x="20432" y="20985"/>
                </a:lnTo>
                <a:cubicBezTo>
                  <a:pt x="21362" y="20658"/>
                  <a:pt x="21332" y="20839"/>
                  <a:pt x="21507" y="14250"/>
                </a:cubicBezTo>
                <a:cubicBezTo>
                  <a:pt x="21552" y="12566"/>
                  <a:pt x="21583" y="11015"/>
                  <a:pt x="21591" y="9873"/>
                </a:cubicBezTo>
                <a:cubicBezTo>
                  <a:pt x="21600" y="8730"/>
                  <a:pt x="21590" y="7997"/>
                  <a:pt x="21559" y="7947"/>
                </a:cubicBezTo>
                <a:cubicBezTo>
                  <a:pt x="21381" y="7668"/>
                  <a:pt x="20710" y="7451"/>
                  <a:pt x="19660" y="7331"/>
                </a:cubicBezTo>
                <a:cubicBezTo>
                  <a:pt x="18399" y="7186"/>
                  <a:pt x="18140" y="7101"/>
                  <a:pt x="18014" y="6794"/>
                </a:cubicBezTo>
                <a:cubicBezTo>
                  <a:pt x="17926" y="6581"/>
                  <a:pt x="17967" y="6530"/>
                  <a:pt x="18238" y="6495"/>
                </a:cubicBezTo>
                <a:cubicBezTo>
                  <a:pt x="19328" y="6356"/>
                  <a:pt x="19356" y="6338"/>
                  <a:pt x="19356" y="5776"/>
                </a:cubicBezTo>
                <a:cubicBezTo>
                  <a:pt x="19356" y="5485"/>
                  <a:pt x="19297" y="5225"/>
                  <a:pt x="19230" y="5198"/>
                </a:cubicBezTo>
                <a:cubicBezTo>
                  <a:pt x="19162" y="5172"/>
                  <a:pt x="19133" y="5010"/>
                  <a:pt x="19160" y="4839"/>
                </a:cubicBezTo>
                <a:cubicBezTo>
                  <a:pt x="19186" y="4667"/>
                  <a:pt x="19131" y="4489"/>
                  <a:pt x="19038" y="4444"/>
                </a:cubicBezTo>
                <a:cubicBezTo>
                  <a:pt x="18945" y="4398"/>
                  <a:pt x="18833" y="3607"/>
                  <a:pt x="18790" y="2688"/>
                </a:cubicBezTo>
                <a:cubicBezTo>
                  <a:pt x="18723" y="1250"/>
                  <a:pt x="18673" y="999"/>
                  <a:pt x="18421" y="889"/>
                </a:cubicBezTo>
                <a:cubicBezTo>
                  <a:pt x="18260" y="819"/>
                  <a:pt x="18126" y="679"/>
                  <a:pt x="18126" y="579"/>
                </a:cubicBezTo>
                <a:cubicBezTo>
                  <a:pt x="18126" y="350"/>
                  <a:pt x="17777" y="274"/>
                  <a:pt x="16120" y="149"/>
                </a:cubicBezTo>
                <a:cubicBezTo>
                  <a:pt x="14566" y="32"/>
                  <a:pt x="12249" y="-14"/>
                  <a:pt x="10059" y="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11" name="6th Chakra: Brow or Third Eye"/>
          <p:cNvSpPr txBox="1"/>
          <p:nvPr>
            <p:ph type="title"/>
          </p:nvPr>
        </p:nvSpPr>
        <p:spPr>
          <a:xfrm>
            <a:off x="1395777" y="979436"/>
            <a:ext cx="16367311" cy="162629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829A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6th Chakra: Brow or Third Eye</a:t>
            </a:r>
          </a:p>
        </p:txBody>
      </p:sp>
      <p:pic>
        <p:nvPicPr>
          <p:cNvPr id="312" name="immortelle-10ml.jpeg" descr="immortelle-10ml.jpeg"/>
          <p:cNvPicPr>
            <a:picLocks noChangeAspect="1"/>
          </p:cNvPicPr>
          <p:nvPr/>
        </p:nvPicPr>
        <p:blipFill>
          <a:blip r:embed="rId3">
            <a:extLst/>
          </a:blip>
          <a:srcRect l="40149" t="9102" r="38613" b="29153"/>
          <a:stretch>
            <a:fillRect/>
          </a:stretch>
        </p:blipFill>
        <p:spPr>
          <a:xfrm>
            <a:off x="8060343" y="8173161"/>
            <a:ext cx="1168702" cy="5316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9" h="21599" fill="norm" stroke="1" extrusionOk="0">
                <a:moveTo>
                  <a:pt x="9970" y="0"/>
                </a:moveTo>
                <a:cubicBezTo>
                  <a:pt x="8442" y="0"/>
                  <a:pt x="6987" y="8"/>
                  <a:pt x="5803" y="27"/>
                </a:cubicBezTo>
                <a:cubicBezTo>
                  <a:pt x="3545" y="64"/>
                  <a:pt x="1359" y="123"/>
                  <a:pt x="941" y="159"/>
                </a:cubicBezTo>
                <a:lnTo>
                  <a:pt x="181" y="225"/>
                </a:lnTo>
                <a:lnTo>
                  <a:pt x="181" y="3513"/>
                </a:lnTo>
                <a:cubicBezTo>
                  <a:pt x="181" y="5321"/>
                  <a:pt x="112" y="6840"/>
                  <a:pt x="27" y="6889"/>
                </a:cubicBezTo>
                <a:cubicBezTo>
                  <a:pt x="-71" y="6945"/>
                  <a:pt x="96" y="6990"/>
                  <a:pt x="488" y="7013"/>
                </a:cubicBezTo>
                <a:cubicBezTo>
                  <a:pt x="992" y="7042"/>
                  <a:pt x="1036" y="7063"/>
                  <a:pt x="758" y="7137"/>
                </a:cubicBezTo>
                <a:cubicBezTo>
                  <a:pt x="203" y="7285"/>
                  <a:pt x="-33" y="9934"/>
                  <a:pt x="5" y="15526"/>
                </a:cubicBezTo>
                <a:lnTo>
                  <a:pt x="42" y="20675"/>
                </a:lnTo>
                <a:lnTo>
                  <a:pt x="670" y="20907"/>
                </a:lnTo>
                <a:lnTo>
                  <a:pt x="1292" y="21141"/>
                </a:lnTo>
                <a:lnTo>
                  <a:pt x="670" y="21335"/>
                </a:lnTo>
                <a:cubicBezTo>
                  <a:pt x="446" y="21404"/>
                  <a:pt x="315" y="21478"/>
                  <a:pt x="225" y="21599"/>
                </a:cubicBezTo>
                <a:lnTo>
                  <a:pt x="21010" y="21599"/>
                </a:lnTo>
                <a:cubicBezTo>
                  <a:pt x="20924" y="21454"/>
                  <a:pt x="20803" y="21373"/>
                  <a:pt x="20586" y="21306"/>
                </a:cubicBezTo>
                <a:lnTo>
                  <a:pt x="20008" y="21125"/>
                </a:lnTo>
                <a:lnTo>
                  <a:pt x="20659" y="20972"/>
                </a:lnTo>
                <a:lnTo>
                  <a:pt x="21310" y="20819"/>
                </a:lnTo>
                <a:lnTo>
                  <a:pt x="21449" y="14621"/>
                </a:lnTo>
                <a:cubicBezTo>
                  <a:pt x="21525" y="11213"/>
                  <a:pt x="21490" y="8393"/>
                  <a:pt x="21368" y="8354"/>
                </a:cubicBezTo>
                <a:cubicBezTo>
                  <a:pt x="21145" y="8283"/>
                  <a:pt x="21109" y="4829"/>
                  <a:pt x="21324" y="4037"/>
                </a:cubicBezTo>
                <a:cubicBezTo>
                  <a:pt x="21388" y="3802"/>
                  <a:pt x="21462" y="2856"/>
                  <a:pt x="21485" y="1934"/>
                </a:cubicBezTo>
                <a:lnTo>
                  <a:pt x="21529" y="259"/>
                </a:lnTo>
                <a:lnTo>
                  <a:pt x="20791" y="178"/>
                </a:lnTo>
                <a:cubicBezTo>
                  <a:pt x="19846" y="76"/>
                  <a:pt x="14556" y="-1"/>
                  <a:pt x="997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3" name="pasted-image-small.png" descr="pasted-image-small.png"/>
          <p:cNvPicPr>
            <a:picLocks noChangeAspect="1"/>
          </p:cNvPicPr>
          <p:nvPr/>
        </p:nvPicPr>
        <p:blipFill>
          <a:blip r:embed="rId4">
            <a:extLst/>
          </a:blip>
          <a:srcRect l="74004" t="0" r="11221" b="0"/>
          <a:stretch>
            <a:fillRect/>
          </a:stretch>
        </p:blipFill>
        <p:spPr>
          <a:xfrm>
            <a:off x="20567986" y="194071"/>
            <a:ext cx="3602565" cy="10203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Siberian Fir Transparent.png" descr="Siberian Fir Transparent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685676" y="8907315"/>
            <a:ext cx="1832629" cy="4640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douglas_fir342x342.jpg" descr="douglas_fir342x342.jpg"/>
          <p:cNvPicPr>
            <a:picLocks noChangeAspect="1"/>
          </p:cNvPicPr>
          <p:nvPr/>
        </p:nvPicPr>
        <p:blipFill>
          <a:blip r:embed="rId6">
            <a:extLst/>
          </a:blip>
          <a:srcRect l="33008" t="5763" r="33238" b="2522"/>
          <a:stretch>
            <a:fillRect/>
          </a:stretch>
        </p:blipFill>
        <p:spPr>
          <a:xfrm>
            <a:off x="9816198" y="9533686"/>
            <a:ext cx="1466014" cy="3983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5" h="21565" fill="norm" stroke="1" extrusionOk="0">
                <a:moveTo>
                  <a:pt x="10475" y="0"/>
                </a:moveTo>
                <a:cubicBezTo>
                  <a:pt x="6976" y="0"/>
                  <a:pt x="3554" y="51"/>
                  <a:pt x="2861" y="150"/>
                </a:cubicBezTo>
                <a:cubicBezTo>
                  <a:pt x="2261" y="237"/>
                  <a:pt x="1832" y="403"/>
                  <a:pt x="1832" y="550"/>
                </a:cubicBezTo>
                <a:cubicBezTo>
                  <a:pt x="1832" y="689"/>
                  <a:pt x="1679" y="862"/>
                  <a:pt x="1494" y="935"/>
                </a:cubicBezTo>
                <a:cubicBezTo>
                  <a:pt x="1310" y="1007"/>
                  <a:pt x="1057" y="2154"/>
                  <a:pt x="930" y="3485"/>
                </a:cubicBezTo>
                <a:cubicBezTo>
                  <a:pt x="803" y="4816"/>
                  <a:pt x="598" y="6201"/>
                  <a:pt x="477" y="6562"/>
                </a:cubicBezTo>
                <a:cubicBezTo>
                  <a:pt x="271" y="7173"/>
                  <a:pt x="324" y="7225"/>
                  <a:pt x="1233" y="7352"/>
                </a:cubicBezTo>
                <a:cubicBezTo>
                  <a:pt x="2644" y="7551"/>
                  <a:pt x="2611" y="8327"/>
                  <a:pt x="1175" y="8745"/>
                </a:cubicBezTo>
                <a:lnTo>
                  <a:pt x="145" y="9043"/>
                </a:lnTo>
                <a:lnTo>
                  <a:pt x="35" y="14320"/>
                </a:lnTo>
                <a:cubicBezTo>
                  <a:pt x="-57" y="18682"/>
                  <a:pt x="18" y="19692"/>
                  <a:pt x="471" y="20151"/>
                </a:cubicBezTo>
                <a:cubicBezTo>
                  <a:pt x="772" y="20457"/>
                  <a:pt x="988" y="20861"/>
                  <a:pt x="954" y="21051"/>
                </a:cubicBezTo>
                <a:cubicBezTo>
                  <a:pt x="895" y="21377"/>
                  <a:pt x="1028" y="21403"/>
                  <a:pt x="3141" y="21477"/>
                </a:cubicBezTo>
                <a:cubicBezTo>
                  <a:pt x="5877" y="21573"/>
                  <a:pt x="19735" y="21600"/>
                  <a:pt x="20648" y="21511"/>
                </a:cubicBezTo>
                <a:cubicBezTo>
                  <a:pt x="21393" y="21439"/>
                  <a:pt x="21516" y="21048"/>
                  <a:pt x="20869" y="20809"/>
                </a:cubicBezTo>
                <a:cubicBezTo>
                  <a:pt x="20540" y="20687"/>
                  <a:pt x="20563" y="20591"/>
                  <a:pt x="20962" y="20413"/>
                </a:cubicBezTo>
                <a:cubicBezTo>
                  <a:pt x="21396" y="20220"/>
                  <a:pt x="21485" y="19199"/>
                  <a:pt x="21485" y="14636"/>
                </a:cubicBezTo>
                <a:lnTo>
                  <a:pt x="21485" y="9091"/>
                </a:lnTo>
                <a:lnTo>
                  <a:pt x="20526" y="8921"/>
                </a:lnTo>
                <a:cubicBezTo>
                  <a:pt x="19729" y="8780"/>
                  <a:pt x="19552" y="8644"/>
                  <a:pt x="19479" y="8122"/>
                </a:cubicBezTo>
                <a:cubicBezTo>
                  <a:pt x="19402" y="7577"/>
                  <a:pt x="19508" y="7478"/>
                  <a:pt x="20252" y="7374"/>
                </a:cubicBezTo>
                <a:cubicBezTo>
                  <a:pt x="20725" y="7308"/>
                  <a:pt x="21196" y="7270"/>
                  <a:pt x="21299" y="7292"/>
                </a:cubicBezTo>
                <a:cubicBezTo>
                  <a:pt x="21543" y="7345"/>
                  <a:pt x="21329" y="5417"/>
                  <a:pt x="21061" y="5146"/>
                </a:cubicBezTo>
                <a:cubicBezTo>
                  <a:pt x="20948" y="5032"/>
                  <a:pt x="20879" y="4269"/>
                  <a:pt x="20909" y="3453"/>
                </a:cubicBezTo>
                <a:cubicBezTo>
                  <a:pt x="20940" y="2636"/>
                  <a:pt x="20769" y="1594"/>
                  <a:pt x="20526" y="1137"/>
                </a:cubicBezTo>
                <a:cubicBezTo>
                  <a:pt x="20092" y="322"/>
                  <a:pt x="20048" y="303"/>
                  <a:pt x="18536" y="150"/>
                </a:cubicBezTo>
                <a:cubicBezTo>
                  <a:pt x="17548" y="51"/>
                  <a:pt x="13974" y="0"/>
                  <a:pt x="10475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16" name="Apply these oils diluted in an upward motion on your third eye"/>
          <p:cNvSpPr txBox="1"/>
          <p:nvPr/>
        </p:nvSpPr>
        <p:spPr>
          <a:xfrm>
            <a:off x="13770114" y="9839725"/>
            <a:ext cx="7346262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Apply these oils diluted in an upward motion on your third eye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6th Chakra: Brow or Third Eye"/>
          <p:cNvSpPr txBox="1"/>
          <p:nvPr>
            <p:ph type="title"/>
          </p:nvPr>
        </p:nvSpPr>
        <p:spPr>
          <a:xfrm>
            <a:off x="1395777" y="979436"/>
            <a:ext cx="16367311" cy="162629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829A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6th Chakra: Brow or Third Eye</a:t>
            </a:r>
          </a:p>
        </p:txBody>
      </p:sp>
      <p:sp>
        <p:nvSpPr>
          <p:cNvPr id="319" name="Overactive Chakra:…"/>
          <p:cNvSpPr txBox="1"/>
          <p:nvPr/>
        </p:nvSpPr>
        <p:spPr>
          <a:xfrm>
            <a:off x="1725730" y="3382287"/>
            <a:ext cx="17039181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Overactive Chakra:</a:t>
            </a:r>
          </a:p>
          <a:p>
            <a:pPr/>
            <a:r>
              <a:t>Obsessive with psychic vision, paranoid, hallucinations, tendency to space out, difficulty concentrating, nightmares</a:t>
            </a:r>
          </a:p>
        </p:txBody>
      </p:sp>
      <p:sp>
        <p:nvSpPr>
          <p:cNvPr id="320" name="Essential Oils:…"/>
          <p:cNvSpPr txBox="1"/>
          <p:nvPr/>
        </p:nvSpPr>
        <p:spPr>
          <a:xfrm>
            <a:off x="2402706" y="6256935"/>
            <a:ext cx="15071122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Essential Oils:</a:t>
            </a:r>
          </a:p>
          <a:p>
            <a:pPr/>
            <a:r>
              <a:t>TerraShield, Juniper Berry, InTune</a:t>
            </a:r>
          </a:p>
        </p:txBody>
      </p:sp>
      <p:pic>
        <p:nvPicPr>
          <p:cNvPr id="321" name="terrashield-15ml.jpeg" descr="terrashield-15ml.jpeg"/>
          <p:cNvPicPr>
            <a:picLocks noChangeAspect="1"/>
          </p:cNvPicPr>
          <p:nvPr/>
        </p:nvPicPr>
        <p:blipFill>
          <a:blip r:embed="rId2">
            <a:extLst/>
          </a:blip>
          <a:srcRect l="3639" t="6429" r="4449" b="23722"/>
          <a:stretch>
            <a:fillRect/>
          </a:stretch>
        </p:blipFill>
        <p:spPr>
          <a:xfrm>
            <a:off x="4565557" y="8766484"/>
            <a:ext cx="1832770" cy="4642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7" fill="norm" stroke="1" extrusionOk="0">
                <a:moveTo>
                  <a:pt x="10894" y="0"/>
                </a:moveTo>
                <a:cubicBezTo>
                  <a:pt x="6343" y="-3"/>
                  <a:pt x="5415" y="20"/>
                  <a:pt x="4673" y="154"/>
                </a:cubicBezTo>
                <a:cubicBezTo>
                  <a:pt x="4024" y="270"/>
                  <a:pt x="3798" y="365"/>
                  <a:pt x="3798" y="526"/>
                </a:cubicBezTo>
                <a:cubicBezTo>
                  <a:pt x="3798" y="646"/>
                  <a:pt x="3690" y="789"/>
                  <a:pt x="3555" y="842"/>
                </a:cubicBezTo>
                <a:cubicBezTo>
                  <a:pt x="3410" y="900"/>
                  <a:pt x="3259" y="1631"/>
                  <a:pt x="3190" y="2629"/>
                </a:cubicBezTo>
                <a:cubicBezTo>
                  <a:pt x="3126" y="3560"/>
                  <a:pt x="3023" y="4357"/>
                  <a:pt x="2956" y="4400"/>
                </a:cubicBezTo>
                <a:cubicBezTo>
                  <a:pt x="2890" y="4443"/>
                  <a:pt x="2783" y="4881"/>
                  <a:pt x="2718" y="5375"/>
                </a:cubicBezTo>
                <a:lnTo>
                  <a:pt x="2596" y="6274"/>
                </a:lnTo>
                <a:lnTo>
                  <a:pt x="3316" y="6431"/>
                </a:lnTo>
                <a:cubicBezTo>
                  <a:pt x="4551" y="6701"/>
                  <a:pt x="4161" y="7036"/>
                  <a:pt x="2376" y="7243"/>
                </a:cubicBezTo>
                <a:cubicBezTo>
                  <a:pt x="165" y="7499"/>
                  <a:pt x="339" y="6953"/>
                  <a:pt x="159" y="14234"/>
                </a:cubicBezTo>
                <a:lnTo>
                  <a:pt x="0" y="20628"/>
                </a:lnTo>
                <a:lnTo>
                  <a:pt x="529" y="20851"/>
                </a:lnTo>
                <a:cubicBezTo>
                  <a:pt x="1024" y="21061"/>
                  <a:pt x="1034" y="21086"/>
                  <a:pt x="683" y="21285"/>
                </a:cubicBezTo>
                <a:cubicBezTo>
                  <a:pt x="563" y="21353"/>
                  <a:pt x="466" y="21470"/>
                  <a:pt x="398" y="21597"/>
                </a:cubicBezTo>
                <a:lnTo>
                  <a:pt x="20847" y="21597"/>
                </a:lnTo>
                <a:cubicBezTo>
                  <a:pt x="20779" y="21492"/>
                  <a:pt x="20689" y="21409"/>
                  <a:pt x="20576" y="21353"/>
                </a:cubicBezTo>
                <a:cubicBezTo>
                  <a:pt x="20140" y="21140"/>
                  <a:pt x="20140" y="21134"/>
                  <a:pt x="20665" y="20886"/>
                </a:cubicBezTo>
                <a:cubicBezTo>
                  <a:pt x="21392" y="20543"/>
                  <a:pt x="21457" y="19995"/>
                  <a:pt x="21535" y="13313"/>
                </a:cubicBezTo>
                <a:lnTo>
                  <a:pt x="21600" y="7802"/>
                </a:lnTo>
                <a:lnTo>
                  <a:pt x="21071" y="7590"/>
                </a:lnTo>
                <a:cubicBezTo>
                  <a:pt x="20780" y="7474"/>
                  <a:pt x="20050" y="7317"/>
                  <a:pt x="19453" y="7241"/>
                </a:cubicBezTo>
                <a:cubicBezTo>
                  <a:pt x="18600" y="7132"/>
                  <a:pt x="18306" y="7040"/>
                  <a:pt x="18069" y="6807"/>
                </a:cubicBezTo>
                <a:cubicBezTo>
                  <a:pt x="17771" y="6516"/>
                  <a:pt x="17780" y="6509"/>
                  <a:pt x="18606" y="6353"/>
                </a:cubicBezTo>
                <a:lnTo>
                  <a:pt x="19444" y="6194"/>
                </a:lnTo>
                <a:lnTo>
                  <a:pt x="19285" y="5314"/>
                </a:lnTo>
                <a:cubicBezTo>
                  <a:pt x="19195" y="4829"/>
                  <a:pt x="19074" y="4402"/>
                  <a:pt x="19018" y="4367"/>
                </a:cubicBezTo>
                <a:cubicBezTo>
                  <a:pt x="18962" y="4331"/>
                  <a:pt x="18861" y="3544"/>
                  <a:pt x="18794" y="2616"/>
                </a:cubicBezTo>
                <a:cubicBezTo>
                  <a:pt x="18726" y="1689"/>
                  <a:pt x="18582" y="887"/>
                  <a:pt x="18471" y="833"/>
                </a:cubicBezTo>
                <a:cubicBezTo>
                  <a:pt x="18360" y="779"/>
                  <a:pt x="18234" y="636"/>
                  <a:pt x="18190" y="514"/>
                </a:cubicBezTo>
                <a:cubicBezTo>
                  <a:pt x="18036" y="88"/>
                  <a:pt x="16860" y="5"/>
                  <a:pt x="10894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2" name="intune_10ml_high_res_image_us_english.jpeg" descr="intune_10ml_high_res_image_us_english.jpeg"/>
          <p:cNvPicPr>
            <a:picLocks noChangeAspect="1"/>
          </p:cNvPicPr>
          <p:nvPr/>
        </p:nvPicPr>
        <p:blipFill>
          <a:blip r:embed="rId3">
            <a:extLst/>
          </a:blip>
          <a:srcRect l="34681" t="6010" r="37429" b="21881"/>
          <a:stretch>
            <a:fillRect/>
          </a:stretch>
        </p:blipFill>
        <p:spPr>
          <a:xfrm>
            <a:off x="8584209" y="8168740"/>
            <a:ext cx="1244717" cy="5316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600" fill="norm" stroke="1" extrusionOk="0">
                <a:moveTo>
                  <a:pt x="10677" y="0"/>
                </a:moveTo>
                <a:cubicBezTo>
                  <a:pt x="5227" y="0"/>
                  <a:pt x="717" y="13"/>
                  <a:pt x="654" y="27"/>
                </a:cubicBezTo>
                <a:cubicBezTo>
                  <a:pt x="591" y="42"/>
                  <a:pt x="478" y="1673"/>
                  <a:pt x="400" y="3653"/>
                </a:cubicBezTo>
                <a:cubicBezTo>
                  <a:pt x="322" y="5633"/>
                  <a:pt x="174" y="7275"/>
                  <a:pt x="70" y="7301"/>
                </a:cubicBezTo>
                <a:cubicBezTo>
                  <a:pt x="18" y="7313"/>
                  <a:pt x="-8" y="7334"/>
                  <a:pt x="2" y="7359"/>
                </a:cubicBezTo>
                <a:cubicBezTo>
                  <a:pt x="11" y="7383"/>
                  <a:pt x="52" y="7411"/>
                  <a:pt x="119" y="7436"/>
                </a:cubicBezTo>
                <a:cubicBezTo>
                  <a:pt x="251" y="7486"/>
                  <a:pt x="288" y="7571"/>
                  <a:pt x="201" y="7625"/>
                </a:cubicBezTo>
                <a:cubicBezTo>
                  <a:pt x="36" y="7726"/>
                  <a:pt x="-32" y="18834"/>
                  <a:pt x="132" y="18904"/>
                </a:cubicBezTo>
                <a:cubicBezTo>
                  <a:pt x="184" y="18926"/>
                  <a:pt x="231" y="19420"/>
                  <a:pt x="235" y="20002"/>
                </a:cubicBezTo>
                <a:cubicBezTo>
                  <a:pt x="243" y="21082"/>
                  <a:pt x="400" y="21329"/>
                  <a:pt x="1121" y="21394"/>
                </a:cubicBezTo>
                <a:cubicBezTo>
                  <a:pt x="1420" y="21421"/>
                  <a:pt x="1409" y="21441"/>
                  <a:pt x="1025" y="21542"/>
                </a:cubicBezTo>
                <a:cubicBezTo>
                  <a:pt x="960" y="21559"/>
                  <a:pt x="925" y="21579"/>
                  <a:pt x="860" y="21600"/>
                </a:cubicBezTo>
                <a:lnTo>
                  <a:pt x="20611" y="21600"/>
                </a:lnTo>
                <a:lnTo>
                  <a:pt x="20480" y="21576"/>
                </a:lnTo>
                <a:lnTo>
                  <a:pt x="19924" y="21474"/>
                </a:lnTo>
                <a:lnTo>
                  <a:pt x="20453" y="21378"/>
                </a:lnTo>
                <a:cubicBezTo>
                  <a:pt x="20926" y="21291"/>
                  <a:pt x="20987" y="21232"/>
                  <a:pt x="21071" y="20791"/>
                </a:cubicBezTo>
                <a:cubicBezTo>
                  <a:pt x="21122" y="20521"/>
                  <a:pt x="21158" y="20209"/>
                  <a:pt x="21153" y="20097"/>
                </a:cubicBezTo>
                <a:cubicBezTo>
                  <a:pt x="21148" y="19985"/>
                  <a:pt x="21256" y="19862"/>
                  <a:pt x="21393" y="19823"/>
                </a:cubicBezTo>
                <a:cubicBezTo>
                  <a:pt x="21481" y="19798"/>
                  <a:pt x="21528" y="19776"/>
                  <a:pt x="21531" y="19754"/>
                </a:cubicBezTo>
                <a:cubicBezTo>
                  <a:pt x="21533" y="19732"/>
                  <a:pt x="21489" y="19709"/>
                  <a:pt x="21407" y="19686"/>
                </a:cubicBezTo>
                <a:cubicBezTo>
                  <a:pt x="21106" y="19601"/>
                  <a:pt x="21099" y="16112"/>
                  <a:pt x="21400" y="16068"/>
                </a:cubicBezTo>
                <a:cubicBezTo>
                  <a:pt x="21530" y="16049"/>
                  <a:pt x="21524" y="16014"/>
                  <a:pt x="21386" y="15975"/>
                </a:cubicBezTo>
                <a:cubicBezTo>
                  <a:pt x="21117" y="15898"/>
                  <a:pt x="21146" y="15681"/>
                  <a:pt x="21434" y="15591"/>
                </a:cubicBezTo>
                <a:cubicBezTo>
                  <a:pt x="21568" y="15549"/>
                  <a:pt x="21555" y="15502"/>
                  <a:pt x="21407" y="15460"/>
                </a:cubicBezTo>
                <a:cubicBezTo>
                  <a:pt x="21251" y="15416"/>
                  <a:pt x="21177" y="14331"/>
                  <a:pt x="21174" y="12158"/>
                </a:cubicBezTo>
                <a:cubicBezTo>
                  <a:pt x="21168" y="8195"/>
                  <a:pt x="21004" y="6715"/>
                  <a:pt x="20549" y="6593"/>
                </a:cubicBezTo>
                <a:cubicBezTo>
                  <a:pt x="20266" y="6517"/>
                  <a:pt x="20266" y="6500"/>
                  <a:pt x="20590" y="6457"/>
                </a:cubicBezTo>
                <a:cubicBezTo>
                  <a:pt x="20931" y="6412"/>
                  <a:pt x="20948" y="6167"/>
                  <a:pt x="20775" y="3205"/>
                </a:cubicBezTo>
                <a:lnTo>
                  <a:pt x="20590" y="0"/>
                </a:lnTo>
                <a:lnTo>
                  <a:pt x="10677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23" name="juniper_berry342x524.jpg" descr="juniper_berry342x524.jpg"/>
          <p:cNvPicPr>
            <a:picLocks noChangeAspect="1"/>
          </p:cNvPicPr>
          <p:nvPr/>
        </p:nvPicPr>
        <p:blipFill>
          <a:blip r:embed="rId4">
            <a:extLst/>
          </a:blip>
          <a:srcRect l="33972" t="33161" r="34102" b="12308"/>
          <a:stretch>
            <a:fillRect/>
          </a:stretch>
        </p:blipFill>
        <p:spPr>
          <a:xfrm>
            <a:off x="6752197" y="9494355"/>
            <a:ext cx="1478143" cy="3868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9" h="21600" fill="norm" stroke="1" extrusionOk="0">
                <a:moveTo>
                  <a:pt x="10229" y="0"/>
                </a:moveTo>
                <a:cubicBezTo>
                  <a:pt x="6881" y="0"/>
                  <a:pt x="3582" y="37"/>
                  <a:pt x="2910" y="109"/>
                </a:cubicBezTo>
                <a:cubicBezTo>
                  <a:pt x="1392" y="272"/>
                  <a:pt x="1075" y="747"/>
                  <a:pt x="923" y="3103"/>
                </a:cubicBezTo>
                <a:cubicBezTo>
                  <a:pt x="848" y="4264"/>
                  <a:pt x="703" y="5266"/>
                  <a:pt x="600" y="5330"/>
                </a:cubicBezTo>
                <a:cubicBezTo>
                  <a:pt x="498" y="5394"/>
                  <a:pt x="448" y="5624"/>
                  <a:pt x="485" y="5844"/>
                </a:cubicBezTo>
                <a:cubicBezTo>
                  <a:pt x="522" y="6064"/>
                  <a:pt x="432" y="6508"/>
                  <a:pt x="284" y="6830"/>
                </a:cubicBezTo>
                <a:cubicBezTo>
                  <a:pt x="25" y="7393"/>
                  <a:pt x="61" y="7422"/>
                  <a:pt x="1147" y="7568"/>
                </a:cubicBezTo>
                <a:cubicBezTo>
                  <a:pt x="2716" y="7778"/>
                  <a:pt x="2733" y="8443"/>
                  <a:pt x="1188" y="8986"/>
                </a:cubicBezTo>
                <a:lnTo>
                  <a:pt x="99" y="9368"/>
                </a:lnTo>
                <a:lnTo>
                  <a:pt x="24" y="14930"/>
                </a:lnTo>
                <a:cubicBezTo>
                  <a:pt x="8" y="16143"/>
                  <a:pt x="-3" y="17102"/>
                  <a:pt x="1" y="17859"/>
                </a:cubicBezTo>
                <a:cubicBezTo>
                  <a:pt x="15" y="20132"/>
                  <a:pt x="146" y="20613"/>
                  <a:pt x="525" y="20835"/>
                </a:cubicBezTo>
                <a:cubicBezTo>
                  <a:pt x="903" y="21057"/>
                  <a:pt x="989" y="21245"/>
                  <a:pt x="773" y="21376"/>
                </a:cubicBezTo>
                <a:cubicBezTo>
                  <a:pt x="671" y="21438"/>
                  <a:pt x="601" y="21514"/>
                  <a:pt x="549" y="21600"/>
                </a:cubicBezTo>
                <a:lnTo>
                  <a:pt x="20739" y="21600"/>
                </a:lnTo>
                <a:cubicBezTo>
                  <a:pt x="20827" y="21104"/>
                  <a:pt x="20952" y="20561"/>
                  <a:pt x="21091" y="20228"/>
                </a:cubicBezTo>
                <a:cubicBezTo>
                  <a:pt x="21464" y="19335"/>
                  <a:pt x="21597" y="9869"/>
                  <a:pt x="21240" y="9512"/>
                </a:cubicBezTo>
                <a:cubicBezTo>
                  <a:pt x="21111" y="9382"/>
                  <a:pt x="20609" y="9218"/>
                  <a:pt x="20129" y="9148"/>
                </a:cubicBezTo>
                <a:cubicBezTo>
                  <a:pt x="19568" y="9066"/>
                  <a:pt x="19257" y="8904"/>
                  <a:pt x="19254" y="8696"/>
                </a:cubicBezTo>
                <a:cubicBezTo>
                  <a:pt x="19251" y="8518"/>
                  <a:pt x="19146" y="8230"/>
                  <a:pt x="19023" y="8053"/>
                </a:cubicBezTo>
                <a:cubicBezTo>
                  <a:pt x="18838" y="7788"/>
                  <a:pt x="19003" y="7705"/>
                  <a:pt x="19956" y="7577"/>
                </a:cubicBezTo>
                <a:lnTo>
                  <a:pt x="21108" y="7422"/>
                </a:lnTo>
                <a:lnTo>
                  <a:pt x="20866" y="6336"/>
                </a:lnTo>
                <a:cubicBezTo>
                  <a:pt x="20732" y="5739"/>
                  <a:pt x="20557" y="4324"/>
                  <a:pt x="20480" y="3191"/>
                </a:cubicBezTo>
                <a:cubicBezTo>
                  <a:pt x="20313" y="724"/>
                  <a:pt x="19938" y="278"/>
                  <a:pt x="17866" y="109"/>
                </a:cubicBezTo>
                <a:cubicBezTo>
                  <a:pt x="16979" y="37"/>
                  <a:pt x="13578" y="1"/>
                  <a:pt x="1022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4" name="pasted-image-small.png" descr="pasted-image-small.png"/>
          <p:cNvPicPr>
            <a:picLocks noChangeAspect="1"/>
          </p:cNvPicPr>
          <p:nvPr/>
        </p:nvPicPr>
        <p:blipFill>
          <a:blip r:embed="rId5">
            <a:extLst/>
          </a:blip>
          <a:srcRect l="74004" t="0" r="11221" b="0"/>
          <a:stretch>
            <a:fillRect/>
          </a:stretch>
        </p:blipFill>
        <p:spPr>
          <a:xfrm>
            <a:off x="20567986" y="194071"/>
            <a:ext cx="3602565" cy="10203658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Apply these oils diluted in an downward motion on your third eye"/>
          <p:cNvSpPr txBox="1"/>
          <p:nvPr/>
        </p:nvSpPr>
        <p:spPr>
          <a:xfrm>
            <a:off x="11280858" y="9894037"/>
            <a:ext cx="7346262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Apply these oils diluted in an downward motion on your third eye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6th Chakra: Brow or Third Eye"/>
          <p:cNvSpPr txBox="1"/>
          <p:nvPr>
            <p:ph type="title"/>
          </p:nvPr>
        </p:nvSpPr>
        <p:spPr>
          <a:xfrm>
            <a:off x="1395777" y="979436"/>
            <a:ext cx="16367311" cy="162629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829A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6th Chakra: Brow or Third Eye</a:t>
            </a:r>
          </a:p>
        </p:txBody>
      </p:sp>
      <p:pic>
        <p:nvPicPr>
          <p:cNvPr id="328" name="pasted-image-small.png" descr="pasted-image-small.png"/>
          <p:cNvPicPr>
            <a:picLocks noChangeAspect="1"/>
          </p:cNvPicPr>
          <p:nvPr/>
        </p:nvPicPr>
        <p:blipFill>
          <a:blip r:embed="rId2">
            <a:extLst/>
          </a:blip>
          <a:srcRect l="74004" t="0" r="11221" b="0"/>
          <a:stretch>
            <a:fillRect/>
          </a:stretch>
        </p:blipFill>
        <p:spPr>
          <a:xfrm>
            <a:off x="20567986" y="194071"/>
            <a:ext cx="3602565" cy="10203658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Affirmations/Personal Declarations:…"/>
          <p:cNvSpPr txBox="1"/>
          <p:nvPr/>
        </p:nvSpPr>
        <p:spPr>
          <a:xfrm>
            <a:off x="696825" y="2959099"/>
            <a:ext cx="21111598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Affirmations/Personal Declarations:</a:t>
            </a:r>
          </a:p>
          <a:p>
            <a:pPr algn="l"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i="1">
                <a:solidFill>
                  <a:srgbClr val="01199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“I am connected to my divine path and purpose.”</a:t>
            </a:r>
          </a:p>
          <a:p>
            <a:pPr algn="l">
              <a:defRPr i="1">
                <a:solidFill>
                  <a:srgbClr val="01199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“I clearly see with wisdom.”</a:t>
            </a:r>
          </a:p>
          <a:p>
            <a:pPr algn="l">
              <a:defRPr i="1">
                <a:solidFill>
                  <a:srgbClr val="01199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“I trust my intuition”</a:t>
            </a:r>
          </a:p>
          <a:p>
            <a:pPr algn="l">
              <a:defRPr i="1">
                <a:solidFill>
                  <a:srgbClr val="01199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“My mind organizes, balances and restores itself when I sleep.”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pasted-image-small.png" descr="pasted-image-small.png"/>
          <p:cNvPicPr>
            <a:picLocks noChangeAspect="1"/>
          </p:cNvPicPr>
          <p:nvPr/>
        </p:nvPicPr>
        <p:blipFill>
          <a:blip r:embed="rId2">
            <a:extLst/>
          </a:blip>
          <a:srcRect l="88133" t="0" r="0" b="0"/>
          <a:stretch>
            <a:fillRect/>
          </a:stretch>
        </p:blipFill>
        <p:spPr>
          <a:xfrm>
            <a:off x="20906353" y="309028"/>
            <a:ext cx="2893415" cy="10203657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7th Chakra: Crown"/>
          <p:cNvSpPr txBox="1"/>
          <p:nvPr>
            <p:ph type="title"/>
          </p:nvPr>
        </p:nvSpPr>
        <p:spPr>
          <a:xfrm>
            <a:off x="848014" y="1104899"/>
            <a:ext cx="10223501" cy="15008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8815C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7th Chakra: Crown</a:t>
            </a:r>
          </a:p>
        </p:txBody>
      </p:sp>
      <p:sp>
        <p:nvSpPr>
          <p:cNvPr id="333" name="Balanced Chakra:…"/>
          <p:cNvSpPr txBox="1"/>
          <p:nvPr/>
        </p:nvSpPr>
        <p:spPr>
          <a:xfrm>
            <a:off x="556878" y="6916383"/>
            <a:ext cx="19853220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Balanced Chakra:</a:t>
            </a:r>
          </a:p>
          <a:p>
            <a:pPr algn="l"/>
            <a:r>
              <a:t>Love and acceptance of the Divine, intelligent, thoughtful, aware, open-minded, ability to recognize and receive spiritual guidance, sense of oneness, ability to transcend physical laws, comfortable on earth</a:t>
            </a:r>
          </a:p>
        </p:txBody>
      </p:sp>
      <p:sp>
        <p:nvSpPr>
          <p:cNvPr id="334" name="Connection with God…"/>
          <p:cNvSpPr txBox="1"/>
          <p:nvPr>
            <p:ph type="body" sz="quarter" idx="1"/>
          </p:nvPr>
        </p:nvSpPr>
        <p:spPr>
          <a:xfrm>
            <a:off x="1187401" y="3403600"/>
            <a:ext cx="10223501" cy="3095918"/>
          </a:xfrm>
          <a:prstGeom prst="rect">
            <a:avLst/>
          </a:prstGeom>
        </p:spPr>
        <p:txBody>
          <a:bodyPr numCol="2" spcCol="511175"/>
          <a:lstStyle/>
          <a:p>
            <a:pPr marL="537307" indent="-537307" algn="l">
              <a:buSzPct val="50000"/>
              <a:buBlip>
                <a:blip r:embed="rId3"/>
              </a:buBlip>
              <a:defRPr sz="4800">
                <a:solidFill>
                  <a:srgbClr val="531B93"/>
                </a:solidFill>
              </a:defRPr>
            </a:pPr>
            <a:r>
              <a:t>Connection with God</a:t>
            </a:r>
          </a:p>
          <a:p>
            <a:pPr marL="537307" indent="-537307" algn="l">
              <a:buSzPct val="50000"/>
              <a:buBlip>
                <a:blip r:embed="rId3"/>
              </a:buBlip>
              <a:defRPr sz="4800">
                <a:solidFill>
                  <a:srgbClr val="531B93"/>
                </a:solidFill>
              </a:defRPr>
            </a:pPr>
            <a:r>
              <a:t>Integration of the Whole</a:t>
            </a:r>
          </a:p>
          <a:p>
            <a:pPr marL="537307" indent="-537307" algn="l">
              <a:buSzPct val="50000"/>
              <a:buBlip>
                <a:blip r:embed="rId3"/>
              </a:buBlip>
              <a:defRPr sz="4800">
                <a:solidFill>
                  <a:srgbClr val="531B93"/>
                </a:solidFill>
              </a:defRPr>
            </a:pPr>
            <a:r>
              <a:t>Wisdom</a:t>
            </a:r>
          </a:p>
          <a:p>
            <a:pPr marL="537307" indent="-537307" algn="l">
              <a:buSzPct val="50000"/>
              <a:buBlip>
                <a:blip r:embed="rId3"/>
              </a:buBlip>
              <a:defRPr sz="4800">
                <a:solidFill>
                  <a:srgbClr val="531B93"/>
                </a:solidFill>
              </a:defRPr>
            </a:pPr>
            <a:r>
              <a:t>Insightful </a:t>
            </a:r>
          </a:p>
          <a:p>
            <a:pPr marL="537307" indent="-537307" algn="l">
              <a:buSzPct val="50000"/>
              <a:buBlip>
                <a:blip r:embed="rId3"/>
              </a:buBlip>
              <a:defRPr sz="4800">
                <a:solidFill>
                  <a:srgbClr val="531B93"/>
                </a:solidFill>
              </a:defRPr>
            </a:pPr>
            <a:r>
              <a:t>Feeling our Purpose in Life</a:t>
            </a:r>
          </a:p>
        </p:txBody>
      </p:sp>
      <p:sp>
        <p:nvSpPr>
          <p:cNvPr id="335" name="Organs:…"/>
          <p:cNvSpPr txBox="1"/>
          <p:nvPr/>
        </p:nvSpPr>
        <p:spPr>
          <a:xfrm>
            <a:off x="12079110" y="2995758"/>
            <a:ext cx="8816683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b="1">
                <a:latin typeface="Helvetica"/>
                <a:ea typeface="Helvetica"/>
                <a:cs typeface="Helvetica"/>
                <a:sym typeface="Helvetica"/>
              </a:rPr>
              <a:t>Organs:</a:t>
            </a:r>
            <a:endParaRPr b="1">
              <a:latin typeface="Helvetica"/>
              <a:ea typeface="Helvetica"/>
              <a:cs typeface="Helvetica"/>
              <a:sym typeface="Helvetica"/>
            </a:endParaRPr>
          </a:p>
          <a:p>
            <a:pPr marL="610576" indent="-610576" algn="l">
              <a:buSzPct val="75000"/>
              <a:buChar char="•"/>
            </a:pPr>
            <a:r>
              <a:t>Deep Brain Functions</a:t>
            </a:r>
          </a:p>
          <a:p>
            <a:pPr marL="610576" indent="-610576" algn="l">
              <a:buSzPct val="75000"/>
              <a:buChar char="•"/>
            </a:pPr>
            <a:r>
              <a:t>Brain Stem</a:t>
            </a:r>
          </a:p>
          <a:p>
            <a:pPr marL="610576" indent="-610576" algn="l">
              <a:buSzPct val="75000"/>
              <a:buChar char="•"/>
            </a:pPr>
            <a:r>
              <a:t>Central Nervous System</a:t>
            </a:r>
          </a:p>
          <a:p>
            <a:pPr marL="610576" indent="-610576" algn="l">
              <a:buSzPct val="75000"/>
              <a:buChar char="•"/>
            </a:pPr>
            <a:r>
              <a:t>Emotions &amp; Memory Centers</a:t>
            </a:r>
          </a:p>
        </p:txBody>
      </p:sp>
      <p:sp>
        <p:nvSpPr>
          <p:cNvPr id="336" name="Unbalanced Chakra Physical Manifestation:…"/>
          <p:cNvSpPr txBox="1"/>
          <p:nvPr/>
        </p:nvSpPr>
        <p:spPr>
          <a:xfrm>
            <a:off x="469176" y="10788310"/>
            <a:ext cx="22351897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Unbalanced Chakra Physical Manifestation:</a:t>
            </a:r>
          </a:p>
          <a:p>
            <a:pPr algn="l"/>
            <a:r>
              <a:t>Dementia, autoimmune disorders, epilepsy, coma, amnesia, migraines, brain tumors, cognitive delusions, ADD, Dyslexia, Alzheimers</a:t>
            </a:r>
          </a:p>
        </p:txBody>
      </p:sp>
      <p:sp>
        <p:nvSpPr>
          <p:cNvPr id="337" name="Developmental Years: Mastery"/>
          <p:cNvSpPr txBox="1"/>
          <p:nvPr/>
        </p:nvSpPr>
        <p:spPr>
          <a:xfrm>
            <a:off x="11225741" y="1423516"/>
            <a:ext cx="874776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Developmental Years: Mastery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7th Chakra: Crown"/>
          <p:cNvSpPr txBox="1"/>
          <p:nvPr>
            <p:ph type="title"/>
          </p:nvPr>
        </p:nvSpPr>
        <p:spPr>
          <a:xfrm>
            <a:off x="1651000" y="1104900"/>
            <a:ext cx="10223500" cy="15008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8815C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7th Chakra: Crown</a:t>
            </a:r>
          </a:p>
        </p:txBody>
      </p:sp>
      <p:sp>
        <p:nvSpPr>
          <p:cNvPr id="340" name="Underactive Chakra:…"/>
          <p:cNvSpPr txBox="1"/>
          <p:nvPr/>
        </p:nvSpPr>
        <p:spPr>
          <a:xfrm>
            <a:off x="344841" y="3510292"/>
            <a:ext cx="20152221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Underactive Chakra:</a:t>
            </a:r>
          </a:p>
          <a:p>
            <a:pPr/>
            <a:r>
              <a:t>Sense of separation/isolation, trouble trusting the universe, lack of belief in a higher power, learning difficulties, excess in lower chakra</a:t>
            </a:r>
          </a:p>
        </p:txBody>
      </p:sp>
      <p:sp>
        <p:nvSpPr>
          <p:cNvPr id="341" name="Essential Oils:…"/>
          <p:cNvSpPr txBox="1"/>
          <p:nvPr/>
        </p:nvSpPr>
        <p:spPr>
          <a:xfrm>
            <a:off x="2405955" y="6633381"/>
            <a:ext cx="15071121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Essential Oils:</a:t>
            </a:r>
          </a:p>
          <a:p>
            <a:pPr/>
            <a:r>
              <a:t>Melissa, Sandalwood, Clary Sage, Frankincense</a:t>
            </a:r>
          </a:p>
        </p:txBody>
      </p:sp>
      <p:pic>
        <p:nvPicPr>
          <p:cNvPr id="342" name="melissa.jpg" descr="melissa.jpg"/>
          <p:cNvPicPr>
            <a:picLocks noChangeAspect="1"/>
          </p:cNvPicPr>
          <p:nvPr/>
        </p:nvPicPr>
        <p:blipFill>
          <a:blip r:embed="rId2">
            <a:extLst/>
          </a:blip>
          <a:srcRect l="30813" t="21095" r="31179" b="11355"/>
          <a:stretch>
            <a:fillRect/>
          </a:stretch>
        </p:blipFill>
        <p:spPr>
          <a:xfrm>
            <a:off x="4546738" y="9261041"/>
            <a:ext cx="1552819" cy="39933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595" fill="norm" stroke="1" extrusionOk="0">
                <a:moveTo>
                  <a:pt x="10400" y="0"/>
                </a:moveTo>
                <a:cubicBezTo>
                  <a:pt x="3326" y="5"/>
                  <a:pt x="1860" y="96"/>
                  <a:pt x="1860" y="528"/>
                </a:cubicBezTo>
                <a:cubicBezTo>
                  <a:pt x="1860" y="654"/>
                  <a:pt x="1712" y="815"/>
                  <a:pt x="1535" y="884"/>
                </a:cubicBezTo>
                <a:cubicBezTo>
                  <a:pt x="1349" y="957"/>
                  <a:pt x="1201" y="1885"/>
                  <a:pt x="1182" y="3080"/>
                </a:cubicBezTo>
                <a:cubicBezTo>
                  <a:pt x="1164" y="4219"/>
                  <a:pt x="1037" y="5206"/>
                  <a:pt x="901" y="5275"/>
                </a:cubicBezTo>
                <a:cubicBezTo>
                  <a:pt x="765" y="5345"/>
                  <a:pt x="554" y="5897"/>
                  <a:pt x="433" y="6503"/>
                </a:cubicBezTo>
                <a:cubicBezTo>
                  <a:pt x="267" y="7334"/>
                  <a:pt x="312" y="7604"/>
                  <a:pt x="609" y="7604"/>
                </a:cubicBezTo>
                <a:cubicBezTo>
                  <a:pt x="1315" y="7604"/>
                  <a:pt x="2182" y="8012"/>
                  <a:pt x="2185" y="8347"/>
                </a:cubicBezTo>
                <a:cubicBezTo>
                  <a:pt x="2187" y="8562"/>
                  <a:pt x="1835" y="8787"/>
                  <a:pt x="1155" y="9006"/>
                </a:cubicBezTo>
                <a:lnTo>
                  <a:pt x="124" y="9336"/>
                </a:lnTo>
                <a:lnTo>
                  <a:pt x="20" y="14165"/>
                </a:lnTo>
                <a:cubicBezTo>
                  <a:pt x="-42" y="16954"/>
                  <a:pt x="44" y="19367"/>
                  <a:pt x="229" y="19876"/>
                </a:cubicBezTo>
                <a:cubicBezTo>
                  <a:pt x="360" y="20235"/>
                  <a:pt x="489" y="20919"/>
                  <a:pt x="582" y="21595"/>
                </a:cubicBezTo>
                <a:lnTo>
                  <a:pt x="21057" y="21595"/>
                </a:lnTo>
                <a:cubicBezTo>
                  <a:pt x="21024" y="21533"/>
                  <a:pt x="20994" y="21472"/>
                  <a:pt x="20941" y="21417"/>
                </a:cubicBezTo>
                <a:cubicBezTo>
                  <a:pt x="20571" y="21034"/>
                  <a:pt x="20692" y="20761"/>
                  <a:pt x="21178" y="20878"/>
                </a:cubicBezTo>
                <a:cubicBezTo>
                  <a:pt x="21320" y="20912"/>
                  <a:pt x="21464" y="18358"/>
                  <a:pt x="21497" y="15202"/>
                </a:cubicBezTo>
                <a:lnTo>
                  <a:pt x="21558" y="9461"/>
                </a:lnTo>
                <a:lnTo>
                  <a:pt x="20390" y="9044"/>
                </a:lnTo>
                <a:cubicBezTo>
                  <a:pt x="19380" y="8683"/>
                  <a:pt x="19234" y="8561"/>
                  <a:pt x="19321" y="8147"/>
                </a:cubicBezTo>
                <a:cubicBezTo>
                  <a:pt x="19409" y="7730"/>
                  <a:pt x="19535" y="7662"/>
                  <a:pt x="20307" y="7628"/>
                </a:cubicBezTo>
                <a:cubicBezTo>
                  <a:pt x="21138" y="7590"/>
                  <a:pt x="21201" y="7546"/>
                  <a:pt x="21255" y="6934"/>
                </a:cubicBezTo>
                <a:cubicBezTo>
                  <a:pt x="21338" y="5995"/>
                  <a:pt x="21198" y="5419"/>
                  <a:pt x="20853" y="5282"/>
                </a:cubicBezTo>
                <a:cubicBezTo>
                  <a:pt x="20687" y="5216"/>
                  <a:pt x="20550" y="4295"/>
                  <a:pt x="20550" y="3234"/>
                </a:cubicBezTo>
                <a:cubicBezTo>
                  <a:pt x="20550" y="2046"/>
                  <a:pt x="20396" y="1114"/>
                  <a:pt x="20147" y="803"/>
                </a:cubicBezTo>
                <a:cubicBezTo>
                  <a:pt x="19566" y="73"/>
                  <a:pt x="18625" y="-5"/>
                  <a:pt x="1040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3" name="clary-sage-15ml.jpeg" descr="clary-sage-15ml.jpeg"/>
          <p:cNvPicPr>
            <a:picLocks noChangeAspect="1"/>
          </p:cNvPicPr>
          <p:nvPr/>
        </p:nvPicPr>
        <p:blipFill>
          <a:blip r:embed="rId3">
            <a:extLst/>
          </a:blip>
          <a:srcRect l="24485" t="6123" r="24776" b="23742"/>
          <a:stretch>
            <a:fillRect/>
          </a:stretch>
        </p:blipFill>
        <p:spPr>
          <a:xfrm>
            <a:off x="8037460" y="8542440"/>
            <a:ext cx="1832629" cy="4644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86" fill="norm" stroke="1" extrusionOk="0">
                <a:moveTo>
                  <a:pt x="10059" y="4"/>
                </a:moveTo>
                <a:cubicBezTo>
                  <a:pt x="7869" y="22"/>
                  <a:pt x="5804" y="103"/>
                  <a:pt x="4747" y="242"/>
                </a:cubicBezTo>
                <a:cubicBezTo>
                  <a:pt x="3976" y="343"/>
                  <a:pt x="3848" y="385"/>
                  <a:pt x="3797" y="559"/>
                </a:cubicBezTo>
                <a:cubicBezTo>
                  <a:pt x="3765" y="669"/>
                  <a:pt x="3625" y="827"/>
                  <a:pt x="3489" y="909"/>
                </a:cubicBezTo>
                <a:cubicBezTo>
                  <a:pt x="3300" y="1023"/>
                  <a:pt x="3219" y="1454"/>
                  <a:pt x="3143" y="2708"/>
                </a:cubicBezTo>
                <a:cubicBezTo>
                  <a:pt x="3087" y="3616"/>
                  <a:pt x="2974" y="4391"/>
                  <a:pt x="2890" y="4431"/>
                </a:cubicBezTo>
                <a:cubicBezTo>
                  <a:pt x="2806" y="4471"/>
                  <a:pt x="2731" y="4901"/>
                  <a:pt x="2726" y="5386"/>
                </a:cubicBezTo>
                <a:cubicBezTo>
                  <a:pt x="2722" y="5872"/>
                  <a:pt x="2665" y="6302"/>
                  <a:pt x="2600" y="6344"/>
                </a:cubicBezTo>
                <a:cubicBezTo>
                  <a:pt x="2524" y="6392"/>
                  <a:pt x="2590" y="6404"/>
                  <a:pt x="2783" y="6375"/>
                </a:cubicBezTo>
                <a:cubicBezTo>
                  <a:pt x="2967" y="6347"/>
                  <a:pt x="3118" y="6369"/>
                  <a:pt x="3180" y="6432"/>
                </a:cubicBezTo>
                <a:cubicBezTo>
                  <a:pt x="3235" y="6489"/>
                  <a:pt x="3424" y="6534"/>
                  <a:pt x="3601" y="6534"/>
                </a:cubicBezTo>
                <a:cubicBezTo>
                  <a:pt x="4080" y="6534"/>
                  <a:pt x="4155" y="6640"/>
                  <a:pt x="3872" y="6906"/>
                </a:cubicBezTo>
                <a:cubicBezTo>
                  <a:pt x="3675" y="7093"/>
                  <a:pt x="3467" y="7163"/>
                  <a:pt x="2946" y="7220"/>
                </a:cubicBezTo>
                <a:cubicBezTo>
                  <a:pt x="2577" y="7260"/>
                  <a:pt x="2210" y="7294"/>
                  <a:pt x="2128" y="7294"/>
                </a:cubicBezTo>
                <a:cubicBezTo>
                  <a:pt x="1666" y="7295"/>
                  <a:pt x="782" y="7541"/>
                  <a:pt x="557" y="7731"/>
                </a:cubicBezTo>
                <a:cubicBezTo>
                  <a:pt x="276" y="7967"/>
                  <a:pt x="130" y="10725"/>
                  <a:pt x="42" y="17485"/>
                </a:cubicBezTo>
                <a:lnTo>
                  <a:pt x="0" y="20671"/>
                </a:lnTo>
                <a:lnTo>
                  <a:pt x="500" y="20878"/>
                </a:lnTo>
                <a:lnTo>
                  <a:pt x="1005" y="21086"/>
                </a:lnTo>
                <a:lnTo>
                  <a:pt x="617" y="21300"/>
                </a:lnTo>
                <a:cubicBezTo>
                  <a:pt x="478" y="21377"/>
                  <a:pt x="384" y="21470"/>
                  <a:pt x="323" y="21586"/>
                </a:cubicBezTo>
                <a:lnTo>
                  <a:pt x="21110" y="21586"/>
                </a:lnTo>
                <a:lnTo>
                  <a:pt x="20609" y="21359"/>
                </a:lnTo>
                <a:lnTo>
                  <a:pt x="20062" y="21114"/>
                </a:lnTo>
                <a:lnTo>
                  <a:pt x="20432" y="20985"/>
                </a:lnTo>
                <a:cubicBezTo>
                  <a:pt x="21362" y="20658"/>
                  <a:pt x="21332" y="20839"/>
                  <a:pt x="21507" y="14250"/>
                </a:cubicBezTo>
                <a:cubicBezTo>
                  <a:pt x="21552" y="12566"/>
                  <a:pt x="21583" y="11015"/>
                  <a:pt x="21591" y="9873"/>
                </a:cubicBezTo>
                <a:cubicBezTo>
                  <a:pt x="21600" y="8730"/>
                  <a:pt x="21590" y="7997"/>
                  <a:pt x="21559" y="7947"/>
                </a:cubicBezTo>
                <a:cubicBezTo>
                  <a:pt x="21381" y="7668"/>
                  <a:pt x="20710" y="7451"/>
                  <a:pt x="19660" y="7331"/>
                </a:cubicBezTo>
                <a:cubicBezTo>
                  <a:pt x="18399" y="7186"/>
                  <a:pt x="18140" y="7101"/>
                  <a:pt x="18014" y="6794"/>
                </a:cubicBezTo>
                <a:cubicBezTo>
                  <a:pt x="17926" y="6581"/>
                  <a:pt x="17967" y="6530"/>
                  <a:pt x="18238" y="6495"/>
                </a:cubicBezTo>
                <a:cubicBezTo>
                  <a:pt x="19328" y="6356"/>
                  <a:pt x="19356" y="6338"/>
                  <a:pt x="19356" y="5776"/>
                </a:cubicBezTo>
                <a:cubicBezTo>
                  <a:pt x="19356" y="5485"/>
                  <a:pt x="19297" y="5225"/>
                  <a:pt x="19230" y="5198"/>
                </a:cubicBezTo>
                <a:cubicBezTo>
                  <a:pt x="19162" y="5172"/>
                  <a:pt x="19133" y="5010"/>
                  <a:pt x="19160" y="4839"/>
                </a:cubicBezTo>
                <a:cubicBezTo>
                  <a:pt x="19186" y="4667"/>
                  <a:pt x="19131" y="4489"/>
                  <a:pt x="19038" y="4444"/>
                </a:cubicBezTo>
                <a:cubicBezTo>
                  <a:pt x="18945" y="4398"/>
                  <a:pt x="18833" y="3607"/>
                  <a:pt x="18790" y="2688"/>
                </a:cubicBezTo>
                <a:cubicBezTo>
                  <a:pt x="18723" y="1250"/>
                  <a:pt x="18673" y="999"/>
                  <a:pt x="18421" y="889"/>
                </a:cubicBezTo>
                <a:cubicBezTo>
                  <a:pt x="18260" y="819"/>
                  <a:pt x="18126" y="679"/>
                  <a:pt x="18126" y="579"/>
                </a:cubicBezTo>
                <a:cubicBezTo>
                  <a:pt x="18126" y="350"/>
                  <a:pt x="17777" y="274"/>
                  <a:pt x="16120" y="149"/>
                </a:cubicBezTo>
                <a:cubicBezTo>
                  <a:pt x="14566" y="32"/>
                  <a:pt x="12249" y="-14"/>
                  <a:pt x="10059" y="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4" name="sandalwood-hawaiian-5ml.jpeg" descr="sandalwood-hawaiian-5ml.jpeg"/>
          <p:cNvPicPr>
            <a:picLocks noChangeAspect="1"/>
          </p:cNvPicPr>
          <p:nvPr/>
        </p:nvPicPr>
        <p:blipFill>
          <a:blip r:embed="rId4">
            <a:extLst/>
          </a:blip>
          <a:srcRect l="29844" t="10230" r="29589" b="28041"/>
          <a:stretch>
            <a:fillRect/>
          </a:stretch>
        </p:blipFill>
        <p:spPr>
          <a:xfrm>
            <a:off x="6295672" y="9230097"/>
            <a:ext cx="1545447" cy="4076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600" fill="norm" stroke="1" extrusionOk="0">
                <a:moveTo>
                  <a:pt x="10455" y="0"/>
                </a:moveTo>
                <a:cubicBezTo>
                  <a:pt x="6584" y="1"/>
                  <a:pt x="4568" y="47"/>
                  <a:pt x="2873" y="177"/>
                </a:cubicBezTo>
                <a:cubicBezTo>
                  <a:pt x="1882" y="253"/>
                  <a:pt x="1678" y="324"/>
                  <a:pt x="1636" y="608"/>
                </a:cubicBezTo>
                <a:cubicBezTo>
                  <a:pt x="1614" y="755"/>
                  <a:pt x="1487" y="907"/>
                  <a:pt x="1303" y="1001"/>
                </a:cubicBezTo>
                <a:cubicBezTo>
                  <a:pt x="1012" y="1151"/>
                  <a:pt x="999" y="1208"/>
                  <a:pt x="926" y="3001"/>
                </a:cubicBezTo>
                <a:cubicBezTo>
                  <a:pt x="869" y="4413"/>
                  <a:pt x="896" y="4875"/>
                  <a:pt x="1026" y="4968"/>
                </a:cubicBezTo>
                <a:cubicBezTo>
                  <a:pt x="1175" y="5073"/>
                  <a:pt x="1151" y="5104"/>
                  <a:pt x="843" y="5226"/>
                </a:cubicBezTo>
                <a:cubicBezTo>
                  <a:pt x="540" y="5346"/>
                  <a:pt x="496" y="5407"/>
                  <a:pt x="521" y="5662"/>
                </a:cubicBezTo>
                <a:cubicBezTo>
                  <a:pt x="546" y="5904"/>
                  <a:pt x="600" y="5964"/>
                  <a:pt x="815" y="5985"/>
                </a:cubicBezTo>
                <a:cubicBezTo>
                  <a:pt x="1036" y="6007"/>
                  <a:pt x="1047" y="6023"/>
                  <a:pt x="899" y="6091"/>
                </a:cubicBezTo>
                <a:cubicBezTo>
                  <a:pt x="801" y="6135"/>
                  <a:pt x="637" y="6173"/>
                  <a:pt x="532" y="6173"/>
                </a:cubicBezTo>
                <a:cubicBezTo>
                  <a:pt x="404" y="6173"/>
                  <a:pt x="344" y="6237"/>
                  <a:pt x="344" y="6372"/>
                </a:cubicBezTo>
                <a:cubicBezTo>
                  <a:pt x="344" y="6483"/>
                  <a:pt x="304" y="6789"/>
                  <a:pt x="255" y="7052"/>
                </a:cubicBezTo>
                <a:lnTo>
                  <a:pt x="166" y="7529"/>
                </a:lnTo>
                <a:lnTo>
                  <a:pt x="571" y="7529"/>
                </a:lnTo>
                <a:cubicBezTo>
                  <a:pt x="794" y="7529"/>
                  <a:pt x="1037" y="7551"/>
                  <a:pt x="1109" y="7577"/>
                </a:cubicBezTo>
                <a:cubicBezTo>
                  <a:pt x="1181" y="7604"/>
                  <a:pt x="1426" y="7633"/>
                  <a:pt x="1653" y="7643"/>
                </a:cubicBezTo>
                <a:cubicBezTo>
                  <a:pt x="2256" y="7667"/>
                  <a:pt x="2410" y="7939"/>
                  <a:pt x="2091" y="8408"/>
                </a:cubicBezTo>
                <a:cubicBezTo>
                  <a:pt x="1849" y="8765"/>
                  <a:pt x="1617" y="8879"/>
                  <a:pt x="776" y="9052"/>
                </a:cubicBezTo>
                <a:cubicBezTo>
                  <a:pt x="538" y="9101"/>
                  <a:pt x="266" y="9207"/>
                  <a:pt x="172" y="9287"/>
                </a:cubicBezTo>
                <a:cubicBezTo>
                  <a:pt x="40" y="9400"/>
                  <a:pt x="0" y="10633"/>
                  <a:pt x="0" y="14776"/>
                </a:cubicBezTo>
                <a:lnTo>
                  <a:pt x="0" y="20122"/>
                </a:lnTo>
                <a:lnTo>
                  <a:pt x="311" y="20414"/>
                </a:lnTo>
                <a:cubicBezTo>
                  <a:pt x="482" y="20575"/>
                  <a:pt x="748" y="20749"/>
                  <a:pt x="899" y="20801"/>
                </a:cubicBezTo>
                <a:cubicBezTo>
                  <a:pt x="1154" y="20888"/>
                  <a:pt x="1155" y="20901"/>
                  <a:pt x="943" y="20990"/>
                </a:cubicBezTo>
                <a:cubicBezTo>
                  <a:pt x="707" y="21089"/>
                  <a:pt x="622" y="21317"/>
                  <a:pt x="677" y="21600"/>
                </a:cubicBezTo>
                <a:lnTo>
                  <a:pt x="21049" y="21600"/>
                </a:lnTo>
                <a:cubicBezTo>
                  <a:pt x="21049" y="21598"/>
                  <a:pt x="21054" y="21594"/>
                  <a:pt x="21054" y="21592"/>
                </a:cubicBezTo>
                <a:cubicBezTo>
                  <a:pt x="21148" y="21211"/>
                  <a:pt x="21134" y="21177"/>
                  <a:pt x="20832" y="21055"/>
                </a:cubicBezTo>
                <a:cubicBezTo>
                  <a:pt x="20606" y="20964"/>
                  <a:pt x="20550" y="20906"/>
                  <a:pt x="20644" y="20858"/>
                </a:cubicBezTo>
                <a:cubicBezTo>
                  <a:pt x="21183" y="20579"/>
                  <a:pt x="21295" y="20477"/>
                  <a:pt x="21437" y="20138"/>
                </a:cubicBezTo>
                <a:cubicBezTo>
                  <a:pt x="21550" y="19868"/>
                  <a:pt x="21596" y="18258"/>
                  <a:pt x="21598" y="14620"/>
                </a:cubicBezTo>
                <a:cubicBezTo>
                  <a:pt x="21600" y="9807"/>
                  <a:pt x="21587" y="9472"/>
                  <a:pt x="21359" y="9314"/>
                </a:cubicBezTo>
                <a:cubicBezTo>
                  <a:pt x="21115" y="9145"/>
                  <a:pt x="20499" y="8988"/>
                  <a:pt x="20084" y="8988"/>
                </a:cubicBezTo>
                <a:cubicBezTo>
                  <a:pt x="19961" y="8988"/>
                  <a:pt x="19736" y="8962"/>
                  <a:pt x="19584" y="8932"/>
                </a:cubicBezTo>
                <a:cubicBezTo>
                  <a:pt x="19372" y="8889"/>
                  <a:pt x="19348" y="8860"/>
                  <a:pt x="19468" y="8806"/>
                </a:cubicBezTo>
                <a:cubicBezTo>
                  <a:pt x="19581" y="8754"/>
                  <a:pt x="19585" y="8681"/>
                  <a:pt x="19479" y="8536"/>
                </a:cubicBezTo>
                <a:cubicBezTo>
                  <a:pt x="19260" y="8237"/>
                  <a:pt x="19290" y="7700"/>
                  <a:pt x="19529" y="7649"/>
                </a:cubicBezTo>
                <a:cubicBezTo>
                  <a:pt x="19637" y="7626"/>
                  <a:pt x="19743" y="7583"/>
                  <a:pt x="19767" y="7554"/>
                </a:cubicBezTo>
                <a:cubicBezTo>
                  <a:pt x="19792" y="7525"/>
                  <a:pt x="20162" y="7510"/>
                  <a:pt x="20616" y="7518"/>
                </a:cubicBezTo>
                <a:lnTo>
                  <a:pt x="21426" y="7533"/>
                </a:lnTo>
                <a:lnTo>
                  <a:pt x="21326" y="6997"/>
                </a:lnTo>
                <a:cubicBezTo>
                  <a:pt x="21273" y="6702"/>
                  <a:pt x="21184" y="6376"/>
                  <a:pt x="21126" y="6274"/>
                </a:cubicBezTo>
                <a:cubicBezTo>
                  <a:pt x="21068" y="6171"/>
                  <a:pt x="21084" y="5941"/>
                  <a:pt x="21160" y="5763"/>
                </a:cubicBezTo>
                <a:cubicBezTo>
                  <a:pt x="21291" y="5453"/>
                  <a:pt x="21281" y="5430"/>
                  <a:pt x="20949" y="5296"/>
                </a:cubicBezTo>
                <a:cubicBezTo>
                  <a:pt x="20634" y="5168"/>
                  <a:pt x="20606" y="5129"/>
                  <a:pt x="20694" y="4883"/>
                </a:cubicBezTo>
                <a:cubicBezTo>
                  <a:pt x="20747" y="4734"/>
                  <a:pt x="20750" y="3823"/>
                  <a:pt x="20699" y="2860"/>
                </a:cubicBezTo>
                <a:cubicBezTo>
                  <a:pt x="20609" y="1168"/>
                  <a:pt x="20596" y="1106"/>
                  <a:pt x="20311" y="991"/>
                </a:cubicBezTo>
                <a:cubicBezTo>
                  <a:pt x="20109" y="909"/>
                  <a:pt x="20017" y="806"/>
                  <a:pt x="20017" y="659"/>
                </a:cubicBezTo>
                <a:cubicBezTo>
                  <a:pt x="20017" y="378"/>
                  <a:pt x="19804" y="305"/>
                  <a:pt x="18680" y="209"/>
                </a:cubicBezTo>
                <a:cubicBezTo>
                  <a:pt x="16940" y="59"/>
                  <a:pt x="14616" y="0"/>
                  <a:pt x="10455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5" name="frankincense-15ml.jpeg" descr="frankincense-15ml.jpeg"/>
          <p:cNvPicPr>
            <a:picLocks noChangeAspect="1"/>
          </p:cNvPicPr>
          <p:nvPr/>
        </p:nvPicPr>
        <p:blipFill>
          <a:blip r:embed="rId5">
            <a:extLst/>
          </a:blip>
          <a:srcRect l="24529" t="6197" r="24946" b="23672"/>
          <a:stretch>
            <a:fillRect/>
          </a:stretch>
        </p:blipFill>
        <p:spPr>
          <a:xfrm>
            <a:off x="10027139" y="8526889"/>
            <a:ext cx="1837208" cy="4675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96" fill="norm" stroke="1" extrusionOk="0">
                <a:moveTo>
                  <a:pt x="10683" y="0"/>
                </a:moveTo>
                <a:cubicBezTo>
                  <a:pt x="6805" y="5"/>
                  <a:pt x="5315" y="68"/>
                  <a:pt x="4249" y="274"/>
                </a:cubicBezTo>
                <a:cubicBezTo>
                  <a:pt x="3815" y="357"/>
                  <a:pt x="3729" y="404"/>
                  <a:pt x="3666" y="587"/>
                </a:cubicBezTo>
                <a:cubicBezTo>
                  <a:pt x="3626" y="705"/>
                  <a:pt x="3487" y="890"/>
                  <a:pt x="3358" y="999"/>
                </a:cubicBezTo>
                <a:cubicBezTo>
                  <a:pt x="3156" y="1173"/>
                  <a:pt x="3125" y="1398"/>
                  <a:pt x="3125" y="2719"/>
                </a:cubicBezTo>
                <a:cubicBezTo>
                  <a:pt x="3125" y="3759"/>
                  <a:pt x="3176" y="4259"/>
                  <a:pt x="3279" y="4299"/>
                </a:cubicBezTo>
                <a:cubicBezTo>
                  <a:pt x="3389" y="4343"/>
                  <a:pt x="3354" y="4374"/>
                  <a:pt x="3144" y="4418"/>
                </a:cubicBezTo>
                <a:cubicBezTo>
                  <a:pt x="2932" y="4463"/>
                  <a:pt x="2852" y="4532"/>
                  <a:pt x="2850" y="4679"/>
                </a:cubicBezTo>
                <a:cubicBezTo>
                  <a:pt x="2848" y="4788"/>
                  <a:pt x="2783" y="4986"/>
                  <a:pt x="2705" y="5119"/>
                </a:cubicBezTo>
                <a:cubicBezTo>
                  <a:pt x="2522" y="5431"/>
                  <a:pt x="2683" y="6354"/>
                  <a:pt x="2920" y="6354"/>
                </a:cubicBezTo>
                <a:cubicBezTo>
                  <a:pt x="3274" y="6354"/>
                  <a:pt x="3946" y="6526"/>
                  <a:pt x="3946" y="6617"/>
                </a:cubicBezTo>
                <a:cubicBezTo>
                  <a:pt x="3946" y="6669"/>
                  <a:pt x="3850" y="6785"/>
                  <a:pt x="3736" y="6875"/>
                </a:cubicBezTo>
                <a:cubicBezTo>
                  <a:pt x="3558" y="7016"/>
                  <a:pt x="3384" y="7055"/>
                  <a:pt x="2477" y="7152"/>
                </a:cubicBezTo>
                <a:cubicBezTo>
                  <a:pt x="1253" y="7283"/>
                  <a:pt x="831" y="7390"/>
                  <a:pt x="522" y="7645"/>
                </a:cubicBezTo>
                <a:cubicBezTo>
                  <a:pt x="323" y="7809"/>
                  <a:pt x="288" y="8273"/>
                  <a:pt x="214" y="11852"/>
                </a:cubicBezTo>
                <a:cubicBezTo>
                  <a:pt x="169" y="14065"/>
                  <a:pt x="90" y="16866"/>
                  <a:pt x="42" y="18076"/>
                </a:cubicBezTo>
                <a:cubicBezTo>
                  <a:pt x="16" y="18697"/>
                  <a:pt x="-1" y="19163"/>
                  <a:pt x="0" y="19517"/>
                </a:cubicBezTo>
                <a:cubicBezTo>
                  <a:pt x="1" y="20581"/>
                  <a:pt x="179" y="20646"/>
                  <a:pt x="900" y="20934"/>
                </a:cubicBezTo>
                <a:cubicBezTo>
                  <a:pt x="1226" y="21065"/>
                  <a:pt x="1492" y="21189"/>
                  <a:pt x="1492" y="21209"/>
                </a:cubicBezTo>
                <a:cubicBezTo>
                  <a:pt x="1492" y="21230"/>
                  <a:pt x="1279" y="21329"/>
                  <a:pt x="1017" y="21429"/>
                </a:cubicBezTo>
                <a:cubicBezTo>
                  <a:pt x="872" y="21484"/>
                  <a:pt x="771" y="21540"/>
                  <a:pt x="690" y="21596"/>
                </a:cubicBezTo>
                <a:lnTo>
                  <a:pt x="20768" y="21596"/>
                </a:lnTo>
                <a:cubicBezTo>
                  <a:pt x="20673" y="21544"/>
                  <a:pt x="20562" y="21491"/>
                  <a:pt x="20409" y="21426"/>
                </a:cubicBezTo>
                <a:lnTo>
                  <a:pt x="19845" y="21187"/>
                </a:lnTo>
                <a:lnTo>
                  <a:pt x="20451" y="20971"/>
                </a:lnTo>
                <a:cubicBezTo>
                  <a:pt x="20783" y="20852"/>
                  <a:pt x="21137" y="20696"/>
                  <a:pt x="21240" y="20623"/>
                </a:cubicBezTo>
                <a:cubicBezTo>
                  <a:pt x="21393" y="20513"/>
                  <a:pt x="21448" y="19378"/>
                  <a:pt x="21543" y="14258"/>
                </a:cubicBezTo>
                <a:cubicBezTo>
                  <a:pt x="21583" y="12071"/>
                  <a:pt x="21599" y="10496"/>
                  <a:pt x="21594" y="9451"/>
                </a:cubicBezTo>
                <a:cubicBezTo>
                  <a:pt x="21589" y="8405"/>
                  <a:pt x="21561" y="7888"/>
                  <a:pt x="21510" y="7814"/>
                </a:cubicBezTo>
                <a:cubicBezTo>
                  <a:pt x="21431" y="7697"/>
                  <a:pt x="21209" y="7540"/>
                  <a:pt x="21016" y="7464"/>
                </a:cubicBezTo>
                <a:cubicBezTo>
                  <a:pt x="20685" y="7333"/>
                  <a:pt x="20436" y="7289"/>
                  <a:pt x="18916" y="7093"/>
                </a:cubicBezTo>
                <a:cubicBezTo>
                  <a:pt x="18580" y="7050"/>
                  <a:pt x="18302" y="6992"/>
                  <a:pt x="18296" y="6965"/>
                </a:cubicBezTo>
                <a:cubicBezTo>
                  <a:pt x="18290" y="6938"/>
                  <a:pt x="18211" y="6848"/>
                  <a:pt x="18123" y="6765"/>
                </a:cubicBezTo>
                <a:cubicBezTo>
                  <a:pt x="17916" y="6568"/>
                  <a:pt x="17904" y="6584"/>
                  <a:pt x="18385" y="6486"/>
                </a:cubicBezTo>
                <a:cubicBezTo>
                  <a:pt x="18700" y="6422"/>
                  <a:pt x="18764" y="6384"/>
                  <a:pt x="18655" y="6332"/>
                </a:cubicBezTo>
                <a:cubicBezTo>
                  <a:pt x="18463" y="6241"/>
                  <a:pt x="18618" y="6187"/>
                  <a:pt x="18972" y="6222"/>
                </a:cubicBezTo>
                <a:cubicBezTo>
                  <a:pt x="19251" y="6250"/>
                  <a:pt x="19255" y="6237"/>
                  <a:pt x="19206" y="5726"/>
                </a:cubicBezTo>
                <a:cubicBezTo>
                  <a:pt x="19102" y="4650"/>
                  <a:pt x="19054" y="4508"/>
                  <a:pt x="18744" y="4413"/>
                </a:cubicBezTo>
                <a:cubicBezTo>
                  <a:pt x="18504" y="4339"/>
                  <a:pt x="18484" y="4310"/>
                  <a:pt x="18627" y="4243"/>
                </a:cubicBezTo>
                <a:cubicBezTo>
                  <a:pt x="18887" y="4119"/>
                  <a:pt x="18575" y="980"/>
                  <a:pt x="18296" y="919"/>
                </a:cubicBezTo>
                <a:cubicBezTo>
                  <a:pt x="18180" y="893"/>
                  <a:pt x="18100" y="792"/>
                  <a:pt x="18100" y="668"/>
                </a:cubicBezTo>
                <a:cubicBezTo>
                  <a:pt x="18100" y="415"/>
                  <a:pt x="17890" y="326"/>
                  <a:pt x="17046" y="217"/>
                </a:cubicBezTo>
                <a:cubicBezTo>
                  <a:pt x="15671" y="39"/>
                  <a:pt x="14402" y="-4"/>
                  <a:pt x="10683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6" name="pasted-image-small.png" descr="pasted-image-small.png"/>
          <p:cNvPicPr>
            <a:picLocks noChangeAspect="1"/>
          </p:cNvPicPr>
          <p:nvPr/>
        </p:nvPicPr>
        <p:blipFill>
          <a:blip r:embed="rId6">
            <a:extLst/>
          </a:blip>
          <a:srcRect l="88133" t="0" r="0" b="0"/>
          <a:stretch>
            <a:fillRect/>
          </a:stretch>
        </p:blipFill>
        <p:spPr>
          <a:xfrm>
            <a:off x="20906353" y="309028"/>
            <a:ext cx="2893415" cy="10203657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Diffuse &amp; apply these oils diluted on the forehead, back of neck at the base of skull, ears, on the big toes"/>
          <p:cNvSpPr txBox="1"/>
          <p:nvPr/>
        </p:nvSpPr>
        <p:spPr>
          <a:xfrm>
            <a:off x="12712220" y="9682940"/>
            <a:ext cx="8067799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Diffuse &amp; apply these oils diluted on the forehead, back of neck at the base of skull, ears, on the big toes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1563" r="0" b="0"/>
          <a:stretch>
            <a:fillRect/>
          </a:stretch>
        </p:blipFill>
        <p:spPr>
          <a:xfrm>
            <a:off x="6429246" y="1929806"/>
            <a:ext cx="14737450" cy="11338985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Age 0 -7"/>
          <p:cNvSpPr txBox="1"/>
          <p:nvPr/>
        </p:nvSpPr>
        <p:spPr>
          <a:xfrm>
            <a:off x="2318459" y="10835790"/>
            <a:ext cx="254952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Age 0 -7</a:t>
            </a:r>
          </a:p>
        </p:txBody>
      </p:sp>
      <p:sp>
        <p:nvSpPr>
          <p:cNvPr id="130" name="Age 7-14"/>
          <p:cNvSpPr txBox="1"/>
          <p:nvPr/>
        </p:nvSpPr>
        <p:spPr>
          <a:xfrm>
            <a:off x="2230194" y="9517415"/>
            <a:ext cx="272605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Age 7-14</a:t>
            </a:r>
          </a:p>
        </p:txBody>
      </p:sp>
      <p:sp>
        <p:nvSpPr>
          <p:cNvPr id="131" name="Age 14 - 21"/>
          <p:cNvSpPr txBox="1"/>
          <p:nvPr/>
        </p:nvSpPr>
        <p:spPr>
          <a:xfrm>
            <a:off x="1877134" y="8018509"/>
            <a:ext cx="343217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Age 14 - 21</a:t>
            </a:r>
          </a:p>
        </p:txBody>
      </p:sp>
      <p:sp>
        <p:nvSpPr>
          <p:cNvPr id="132" name="Age 21- 28"/>
          <p:cNvSpPr txBox="1"/>
          <p:nvPr/>
        </p:nvSpPr>
        <p:spPr>
          <a:xfrm>
            <a:off x="2145931" y="6519602"/>
            <a:ext cx="325564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Age 21- 28</a:t>
            </a:r>
          </a:p>
        </p:txBody>
      </p:sp>
      <p:sp>
        <p:nvSpPr>
          <p:cNvPr id="133" name="Age 28 - 35"/>
          <p:cNvSpPr txBox="1"/>
          <p:nvPr/>
        </p:nvSpPr>
        <p:spPr>
          <a:xfrm>
            <a:off x="2057666" y="5201228"/>
            <a:ext cx="343217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Age 28 - 35</a:t>
            </a:r>
          </a:p>
        </p:txBody>
      </p:sp>
      <p:sp>
        <p:nvSpPr>
          <p:cNvPr id="134" name="Refinement"/>
          <p:cNvSpPr txBox="1"/>
          <p:nvPr/>
        </p:nvSpPr>
        <p:spPr>
          <a:xfrm>
            <a:off x="2110689" y="3882854"/>
            <a:ext cx="332613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Refinement</a:t>
            </a:r>
          </a:p>
        </p:txBody>
      </p:sp>
      <p:sp>
        <p:nvSpPr>
          <p:cNvPr id="135" name="Mastery"/>
          <p:cNvSpPr txBox="1"/>
          <p:nvPr/>
        </p:nvSpPr>
        <p:spPr>
          <a:xfrm>
            <a:off x="2581859" y="2564479"/>
            <a:ext cx="23837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Mastery</a:t>
            </a:r>
          </a:p>
        </p:txBody>
      </p:sp>
      <p:sp>
        <p:nvSpPr>
          <p:cNvPr id="136" name="Developmental Ages of Chakras"/>
          <p:cNvSpPr txBox="1"/>
          <p:nvPr>
            <p:ph type="title"/>
          </p:nvPr>
        </p:nvSpPr>
        <p:spPr>
          <a:xfrm>
            <a:off x="1689100" y="-176295"/>
            <a:ext cx="21005800" cy="2286001"/>
          </a:xfrm>
          <a:prstGeom prst="rect">
            <a:avLst/>
          </a:prstGeom>
        </p:spPr>
        <p:txBody>
          <a:bodyPr anchor="ctr"/>
          <a:lstStyle>
            <a:lvl1pPr>
              <a:defRPr sz="11200"/>
            </a:lvl1pPr>
          </a:lstStyle>
          <a:p>
            <a:pPr/>
            <a:r>
              <a:t>Developmental Ages of Chakras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7th Chakra: Crown"/>
          <p:cNvSpPr txBox="1"/>
          <p:nvPr>
            <p:ph type="title"/>
          </p:nvPr>
        </p:nvSpPr>
        <p:spPr>
          <a:xfrm>
            <a:off x="1651000" y="1104900"/>
            <a:ext cx="10223500" cy="15008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8815C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7th Chakra: Crown</a:t>
            </a:r>
          </a:p>
        </p:txBody>
      </p:sp>
      <p:sp>
        <p:nvSpPr>
          <p:cNvPr id="350" name="Overactive Chakra:…"/>
          <p:cNvSpPr txBox="1"/>
          <p:nvPr/>
        </p:nvSpPr>
        <p:spPr>
          <a:xfrm>
            <a:off x="2002471" y="3382287"/>
            <a:ext cx="16402459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Overactive Chakra:</a:t>
            </a:r>
          </a:p>
          <a:p>
            <a:pPr/>
            <a:r>
              <a:t>Overly intelligent, spiritual addiction, overly concerned with humanity, confused, dissociation from body </a:t>
            </a:r>
          </a:p>
        </p:txBody>
      </p:sp>
      <p:sp>
        <p:nvSpPr>
          <p:cNvPr id="351" name="Essential Oils:…"/>
          <p:cNvSpPr txBox="1"/>
          <p:nvPr/>
        </p:nvSpPr>
        <p:spPr>
          <a:xfrm>
            <a:off x="2283217" y="6352526"/>
            <a:ext cx="15071121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Essential Oils:</a:t>
            </a:r>
          </a:p>
          <a:p>
            <a:pPr/>
            <a:r>
              <a:t>Rosemary, Patchouli, Balance, Vetiver, Jasmine</a:t>
            </a:r>
          </a:p>
        </p:txBody>
      </p:sp>
      <p:pic>
        <p:nvPicPr>
          <p:cNvPr id="352" name="rosemary-15ml.jpeg" descr="rosemary-15ml.jpeg"/>
          <p:cNvPicPr>
            <a:picLocks noChangeAspect="1"/>
          </p:cNvPicPr>
          <p:nvPr/>
        </p:nvPicPr>
        <p:blipFill>
          <a:blip r:embed="rId2">
            <a:extLst/>
          </a:blip>
          <a:srcRect l="24414" t="6151" r="24481" b="24560"/>
          <a:stretch>
            <a:fillRect/>
          </a:stretch>
        </p:blipFill>
        <p:spPr>
          <a:xfrm>
            <a:off x="2794808" y="8680264"/>
            <a:ext cx="1815704" cy="4513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fill="norm" stroke="1" extrusionOk="0">
                <a:moveTo>
                  <a:pt x="10812" y="0"/>
                </a:moveTo>
                <a:cubicBezTo>
                  <a:pt x="5134" y="-2"/>
                  <a:pt x="3958" y="84"/>
                  <a:pt x="3805" y="510"/>
                </a:cubicBezTo>
                <a:cubicBezTo>
                  <a:pt x="3761" y="634"/>
                  <a:pt x="3618" y="785"/>
                  <a:pt x="3489" y="849"/>
                </a:cubicBezTo>
                <a:cubicBezTo>
                  <a:pt x="3358" y="913"/>
                  <a:pt x="3210" y="1711"/>
                  <a:pt x="3154" y="2657"/>
                </a:cubicBezTo>
                <a:cubicBezTo>
                  <a:pt x="3098" y="3587"/>
                  <a:pt x="2994" y="4388"/>
                  <a:pt x="2922" y="4434"/>
                </a:cubicBezTo>
                <a:cubicBezTo>
                  <a:pt x="2851" y="4481"/>
                  <a:pt x="2741" y="4927"/>
                  <a:pt x="2677" y="5426"/>
                </a:cubicBezTo>
                <a:lnTo>
                  <a:pt x="2564" y="6332"/>
                </a:lnTo>
                <a:lnTo>
                  <a:pt x="3395" y="6491"/>
                </a:lnTo>
                <a:cubicBezTo>
                  <a:pt x="4219" y="6649"/>
                  <a:pt x="4230" y="6654"/>
                  <a:pt x="3890" y="6919"/>
                </a:cubicBezTo>
                <a:cubicBezTo>
                  <a:pt x="3627" y="7123"/>
                  <a:pt x="3244" y="7222"/>
                  <a:pt x="2271" y="7336"/>
                </a:cubicBezTo>
                <a:cubicBezTo>
                  <a:pt x="1462" y="7431"/>
                  <a:pt x="870" y="7565"/>
                  <a:pt x="642" y="7705"/>
                </a:cubicBezTo>
                <a:cubicBezTo>
                  <a:pt x="331" y="7896"/>
                  <a:pt x="266" y="8778"/>
                  <a:pt x="142" y="14430"/>
                </a:cubicBezTo>
                <a:lnTo>
                  <a:pt x="0" y="20937"/>
                </a:lnTo>
                <a:lnTo>
                  <a:pt x="524" y="21135"/>
                </a:lnTo>
                <a:cubicBezTo>
                  <a:pt x="1017" y="21320"/>
                  <a:pt x="1025" y="21344"/>
                  <a:pt x="675" y="21545"/>
                </a:cubicBezTo>
                <a:cubicBezTo>
                  <a:pt x="647" y="21561"/>
                  <a:pt x="629" y="21581"/>
                  <a:pt x="604" y="21598"/>
                </a:cubicBezTo>
                <a:lnTo>
                  <a:pt x="20429" y="21598"/>
                </a:lnTo>
                <a:lnTo>
                  <a:pt x="19952" y="21372"/>
                </a:lnTo>
                <a:lnTo>
                  <a:pt x="20505" y="21161"/>
                </a:lnTo>
                <a:cubicBezTo>
                  <a:pt x="20812" y="21045"/>
                  <a:pt x="21113" y="20802"/>
                  <a:pt x="21180" y="20614"/>
                </a:cubicBezTo>
                <a:cubicBezTo>
                  <a:pt x="21246" y="20428"/>
                  <a:pt x="21371" y="17512"/>
                  <a:pt x="21454" y="14134"/>
                </a:cubicBezTo>
                <a:lnTo>
                  <a:pt x="21600" y="7992"/>
                </a:lnTo>
                <a:lnTo>
                  <a:pt x="21104" y="7739"/>
                </a:lnTo>
                <a:cubicBezTo>
                  <a:pt x="20826" y="7597"/>
                  <a:pt x="20200" y="7440"/>
                  <a:pt x="19683" y="7384"/>
                </a:cubicBezTo>
                <a:cubicBezTo>
                  <a:pt x="17970" y="7198"/>
                  <a:pt x="17218" y="6582"/>
                  <a:pt x="18550" y="6455"/>
                </a:cubicBezTo>
                <a:cubicBezTo>
                  <a:pt x="19101" y="6403"/>
                  <a:pt x="19128" y="6371"/>
                  <a:pt x="19102" y="5754"/>
                </a:cubicBezTo>
                <a:cubicBezTo>
                  <a:pt x="19032" y="4024"/>
                  <a:pt x="18570" y="947"/>
                  <a:pt x="18366" y="847"/>
                </a:cubicBezTo>
                <a:cubicBezTo>
                  <a:pt x="18239" y="784"/>
                  <a:pt x="18098" y="631"/>
                  <a:pt x="18054" y="505"/>
                </a:cubicBezTo>
                <a:cubicBezTo>
                  <a:pt x="17911" y="94"/>
                  <a:pt x="16578" y="1"/>
                  <a:pt x="1081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3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36324" t="6674" r="36514" b="24292"/>
          <a:stretch>
            <a:fillRect/>
          </a:stretch>
        </p:blipFill>
        <p:spPr>
          <a:xfrm>
            <a:off x="7233596" y="8634932"/>
            <a:ext cx="1811374" cy="4603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fill="norm" stroke="1" extrusionOk="0">
                <a:moveTo>
                  <a:pt x="10717" y="1"/>
                </a:moveTo>
                <a:lnTo>
                  <a:pt x="3161" y="3"/>
                </a:lnTo>
                <a:lnTo>
                  <a:pt x="3081" y="2073"/>
                </a:lnTo>
                <a:cubicBezTo>
                  <a:pt x="3000" y="4123"/>
                  <a:pt x="2825" y="4548"/>
                  <a:pt x="2130" y="4379"/>
                </a:cubicBezTo>
                <a:cubicBezTo>
                  <a:pt x="1932" y="4331"/>
                  <a:pt x="1732" y="4755"/>
                  <a:pt x="1685" y="5323"/>
                </a:cubicBezTo>
                <a:cubicBezTo>
                  <a:pt x="1630" y="5979"/>
                  <a:pt x="1325" y="6474"/>
                  <a:pt x="847" y="6682"/>
                </a:cubicBezTo>
                <a:cubicBezTo>
                  <a:pt x="435" y="6861"/>
                  <a:pt x="245" y="7008"/>
                  <a:pt x="426" y="7008"/>
                </a:cubicBezTo>
                <a:cubicBezTo>
                  <a:pt x="608" y="7008"/>
                  <a:pt x="614" y="7098"/>
                  <a:pt x="441" y="7209"/>
                </a:cubicBezTo>
                <a:cubicBezTo>
                  <a:pt x="267" y="7319"/>
                  <a:pt x="83" y="11366"/>
                  <a:pt x="29" y="16200"/>
                </a:cubicBezTo>
                <a:cubicBezTo>
                  <a:pt x="1" y="18684"/>
                  <a:pt x="-6" y="20317"/>
                  <a:pt x="5" y="21600"/>
                </a:cubicBezTo>
                <a:lnTo>
                  <a:pt x="21173" y="21600"/>
                </a:lnTo>
                <a:cubicBezTo>
                  <a:pt x="21247" y="20266"/>
                  <a:pt x="21306" y="18598"/>
                  <a:pt x="21372" y="15990"/>
                </a:cubicBezTo>
                <a:lnTo>
                  <a:pt x="21594" y="7237"/>
                </a:lnTo>
                <a:lnTo>
                  <a:pt x="20529" y="6846"/>
                </a:lnTo>
                <a:cubicBezTo>
                  <a:pt x="19640" y="6520"/>
                  <a:pt x="19475" y="6285"/>
                  <a:pt x="19526" y="5416"/>
                </a:cubicBezTo>
                <a:cubicBezTo>
                  <a:pt x="19560" y="4844"/>
                  <a:pt x="19416" y="4292"/>
                  <a:pt x="19205" y="4191"/>
                </a:cubicBezTo>
                <a:cubicBezTo>
                  <a:pt x="18994" y="4089"/>
                  <a:pt x="18710" y="3105"/>
                  <a:pt x="18571" y="2005"/>
                </a:cubicBezTo>
                <a:cubicBezTo>
                  <a:pt x="18432" y="904"/>
                  <a:pt x="18305" y="2"/>
                  <a:pt x="18292" y="1"/>
                </a:cubicBezTo>
                <a:cubicBezTo>
                  <a:pt x="18278" y="0"/>
                  <a:pt x="14871" y="0"/>
                  <a:pt x="10717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4" name="patchouli342x524.jpg" descr="patchouli342x524.jpg"/>
          <p:cNvPicPr>
            <a:picLocks noChangeAspect="1"/>
          </p:cNvPicPr>
          <p:nvPr/>
        </p:nvPicPr>
        <p:blipFill>
          <a:blip r:embed="rId4">
            <a:extLst/>
          </a:blip>
          <a:srcRect l="29594" t="21019" r="30298" b="11658"/>
          <a:stretch>
            <a:fillRect/>
          </a:stretch>
        </p:blipFill>
        <p:spPr>
          <a:xfrm>
            <a:off x="5026909" y="8634763"/>
            <a:ext cx="1790289" cy="4604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90" fill="norm" stroke="1" extrusionOk="0">
                <a:moveTo>
                  <a:pt x="10673" y="1"/>
                </a:moveTo>
                <a:cubicBezTo>
                  <a:pt x="5277" y="13"/>
                  <a:pt x="3921" y="140"/>
                  <a:pt x="3504" y="673"/>
                </a:cubicBezTo>
                <a:cubicBezTo>
                  <a:pt x="3355" y="862"/>
                  <a:pt x="3163" y="1768"/>
                  <a:pt x="3078" y="2684"/>
                </a:cubicBezTo>
                <a:cubicBezTo>
                  <a:pt x="2994" y="3601"/>
                  <a:pt x="2860" y="4761"/>
                  <a:pt x="2782" y="5262"/>
                </a:cubicBezTo>
                <a:cubicBezTo>
                  <a:pt x="2650" y="6115"/>
                  <a:pt x="2687" y="6186"/>
                  <a:pt x="3337" y="6378"/>
                </a:cubicBezTo>
                <a:cubicBezTo>
                  <a:pt x="4240" y="6646"/>
                  <a:pt x="3847" y="6918"/>
                  <a:pt x="2242" y="7134"/>
                </a:cubicBezTo>
                <a:cubicBezTo>
                  <a:pt x="1602" y="7220"/>
                  <a:pt x="924" y="7353"/>
                  <a:pt x="737" y="7430"/>
                </a:cubicBezTo>
                <a:cubicBezTo>
                  <a:pt x="367" y="7581"/>
                  <a:pt x="72" y="11490"/>
                  <a:pt x="20" y="16938"/>
                </a:cubicBezTo>
                <a:cubicBezTo>
                  <a:pt x="10" y="17892"/>
                  <a:pt x="-1" y="18589"/>
                  <a:pt x="1" y="19102"/>
                </a:cubicBezTo>
                <a:cubicBezTo>
                  <a:pt x="5" y="20640"/>
                  <a:pt x="114" y="20519"/>
                  <a:pt x="674" y="20723"/>
                </a:cubicBezTo>
                <a:cubicBezTo>
                  <a:pt x="1129" y="20888"/>
                  <a:pt x="1226" y="20995"/>
                  <a:pt x="1014" y="21101"/>
                </a:cubicBezTo>
                <a:cubicBezTo>
                  <a:pt x="795" y="21209"/>
                  <a:pt x="663" y="21386"/>
                  <a:pt x="598" y="21590"/>
                </a:cubicBezTo>
                <a:lnTo>
                  <a:pt x="20958" y="21590"/>
                </a:lnTo>
                <a:cubicBezTo>
                  <a:pt x="20941" y="21371"/>
                  <a:pt x="20879" y="21209"/>
                  <a:pt x="20719" y="21134"/>
                </a:cubicBezTo>
                <a:cubicBezTo>
                  <a:pt x="20406" y="20987"/>
                  <a:pt x="20434" y="20916"/>
                  <a:pt x="20896" y="20717"/>
                </a:cubicBezTo>
                <a:cubicBezTo>
                  <a:pt x="21426" y="20489"/>
                  <a:pt x="21460" y="20164"/>
                  <a:pt x="21541" y="14111"/>
                </a:cubicBezTo>
                <a:cubicBezTo>
                  <a:pt x="21599" y="9799"/>
                  <a:pt x="21523" y="7671"/>
                  <a:pt x="21312" y="7517"/>
                </a:cubicBezTo>
                <a:cubicBezTo>
                  <a:pt x="21140" y="7392"/>
                  <a:pt x="20463" y="7227"/>
                  <a:pt x="19806" y="7151"/>
                </a:cubicBezTo>
                <a:cubicBezTo>
                  <a:pt x="18210" y="6965"/>
                  <a:pt x="17794" y="6660"/>
                  <a:pt x="18650" y="6306"/>
                </a:cubicBezTo>
                <a:cubicBezTo>
                  <a:pt x="19224" y="6068"/>
                  <a:pt x="19274" y="5951"/>
                  <a:pt x="19132" y="5195"/>
                </a:cubicBezTo>
                <a:cubicBezTo>
                  <a:pt x="19045" y="4730"/>
                  <a:pt x="18895" y="3627"/>
                  <a:pt x="18798" y="2742"/>
                </a:cubicBezTo>
                <a:cubicBezTo>
                  <a:pt x="18700" y="1857"/>
                  <a:pt x="18507" y="1030"/>
                  <a:pt x="18368" y="903"/>
                </a:cubicBezTo>
                <a:cubicBezTo>
                  <a:pt x="18228" y="777"/>
                  <a:pt x="18039" y="584"/>
                  <a:pt x="17952" y="477"/>
                </a:cubicBezTo>
                <a:cubicBezTo>
                  <a:pt x="17668" y="130"/>
                  <a:pt x="15529" y="-10"/>
                  <a:pt x="10673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5" name="vetiver-15ml.jpeg" descr="vetiver-15ml.jpeg"/>
          <p:cNvPicPr>
            <a:picLocks noChangeAspect="1"/>
          </p:cNvPicPr>
          <p:nvPr/>
        </p:nvPicPr>
        <p:blipFill>
          <a:blip r:embed="rId5">
            <a:extLst/>
          </a:blip>
          <a:srcRect l="24346" t="6269" r="24884" b="23815"/>
          <a:stretch>
            <a:fillRect/>
          </a:stretch>
        </p:blipFill>
        <p:spPr>
          <a:xfrm>
            <a:off x="9461367" y="8660620"/>
            <a:ext cx="1803191" cy="45525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5" h="21599" fill="norm" stroke="1" extrusionOk="0">
                <a:moveTo>
                  <a:pt x="10790" y="0"/>
                </a:moveTo>
                <a:cubicBezTo>
                  <a:pt x="7500" y="1"/>
                  <a:pt x="5772" y="68"/>
                  <a:pt x="4404" y="247"/>
                </a:cubicBezTo>
                <a:cubicBezTo>
                  <a:pt x="3645" y="346"/>
                  <a:pt x="3579" y="373"/>
                  <a:pt x="3579" y="578"/>
                </a:cubicBezTo>
                <a:cubicBezTo>
                  <a:pt x="3579" y="701"/>
                  <a:pt x="3461" y="862"/>
                  <a:pt x="3319" y="936"/>
                </a:cubicBezTo>
                <a:cubicBezTo>
                  <a:pt x="3106" y="1047"/>
                  <a:pt x="3065" y="1367"/>
                  <a:pt x="3072" y="2757"/>
                </a:cubicBezTo>
                <a:cubicBezTo>
                  <a:pt x="3079" y="3922"/>
                  <a:pt x="3021" y="4456"/>
                  <a:pt x="2887" y="4489"/>
                </a:cubicBezTo>
                <a:cubicBezTo>
                  <a:pt x="2770" y="4518"/>
                  <a:pt x="2653" y="4905"/>
                  <a:pt x="2589" y="5476"/>
                </a:cubicBezTo>
                <a:lnTo>
                  <a:pt x="2485" y="6415"/>
                </a:lnTo>
                <a:lnTo>
                  <a:pt x="3134" y="6464"/>
                </a:lnTo>
                <a:cubicBezTo>
                  <a:pt x="3940" y="6524"/>
                  <a:pt x="4060" y="6641"/>
                  <a:pt x="3593" y="6901"/>
                </a:cubicBezTo>
                <a:cubicBezTo>
                  <a:pt x="3336" y="7045"/>
                  <a:pt x="2986" y="7127"/>
                  <a:pt x="2390" y="7183"/>
                </a:cubicBezTo>
                <a:cubicBezTo>
                  <a:pt x="1105" y="7306"/>
                  <a:pt x="497" y="7483"/>
                  <a:pt x="306" y="7788"/>
                </a:cubicBezTo>
                <a:cubicBezTo>
                  <a:pt x="138" y="8054"/>
                  <a:pt x="-21" y="15012"/>
                  <a:pt x="2" y="18569"/>
                </a:cubicBezTo>
                <a:cubicBezTo>
                  <a:pt x="10" y="19755"/>
                  <a:pt x="39" y="20562"/>
                  <a:pt x="92" y="20618"/>
                </a:cubicBezTo>
                <a:cubicBezTo>
                  <a:pt x="181" y="20711"/>
                  <a:pt x="469" y="20868"/>
                  <a:pt x="732" y="20964"/>
                </a:cubicBezTo>
                <a:lnTo>
                  <a:pt x="1210" y="21140"/>
                </a:lnTo>
                <a:lnTo>
                  <a:pt x="722" y="21334"/>
                </a:lnTo>
                <a:cubicBezTo>
                  <a:pt x="474" y="21432"/>
                  <a:pt x="352" y="21483"/>
                  <a:pt x="306" y="21599"/>
                </a:cubicBezTo>
                <a:lnTo>
                  <a:pt x="21018" y="21599"/>
                </a:lnTo>
                <a:cubicBezTo>
                  <a:pt x="20942" y="21519"/>
                  <a:pt x="20820" y="21453"/>
                  <a:pt x="20601" y="21362"/>
                </a:cubicBezTo>
                <a:lnTo>
                  <a:pt x="20071" y="21143"/>
                </a:lnTo>
                <a:lnTo>
                  <a:pt x="20663" y="20919"/>
                </a:lnTo>
                <a:cubicBezTo>
                  <a:pt x="21227" y="20707"/>
                  <a:pt x="21259" y="20670"/>
                  <a:pt x="21359" y="20076"/>
                </a:cubicBezTo>
                <a:cubicBezTo>
                  <a:pt x="21448" y="19548"/>
                  <a:pt x="21579" y="8336"/>
                  <a:pt x="21501" y="7899"/>
                </a:cubicBezTo>
                <a:cubicBezTo>
                  <a:pt x="21458" y="7653"/>
                  <a:pt x="20651" y="7335"/>
                  <a:pt x="19857" y="7249"/>
                </a:cubicBezTo>
                <a:cubicBezTo>
                  <a:pt x="18734" y="7129"/>
                  <a:pt x="18339" y="7035"/>
                  <a:pt x="18062" y="6822"/>
                </a:cubicBezTo>
                <a:cubicBezTo>
                  <a:pt x="17807" y="6626"/>
                  <a:pt x="17807" y="6625"/>
                  <a:pt x="18536" y="6511"/>
                </a:cubicBezTo>
                <a:lnTo>
                  <a:pt x="19265" y="6396"/>
                </a:lnTo>
                <a:lnTo>
                  <a:pt x="19156" y="5468"/>
                </a:lnTo>
                <a:cubicBezTo>
                  <a:pt x="19095" y="4957"/>
                  <a:pt x="18975" y="4505"/>
                  <a:pt x="18891" y="4463"/>
                </a:cubicBezTo>
                <a:cubicBezTo>
                  <a:pt x="18807" y="4421"/>
                  <a:pt x="18683" y="3656"/>
                  <a:pt x="18616" y="2762"/>
                </a:cubicBezTo>
                <a:cubicBezTo>
                  <a:pt x="18525" y="1538"/>
                  <a:pt x="18434" y="1100"/>
                  <a:pt x="18247" y="985"/>
                </a:cubicBezTo>
                <a:cubicBezTo>
                  <a:pt x="18110" y="901"/>
                  <a:pt x="18000" y="740"/>
                  <a:pt x="18000" y="625"/>
                </a:cubicBezTo>
                <a:cubicBezTo>
                  <a:pt x="18000" y="462"/>
                  <a:pt x="17884" y="393"/>
                  <a:pt x="17456" y="305"/>
                </a:cubicBezTo>
                <a:cubicBezTo>
                  <a:pt x="16507" y="110"/>
                  <a:pt x="14090" y="-1"/>
                  <a:pt x="1079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6" name="jasmine_high_res.jpeg" descr="jasmine_high_res.jpeg"/>
          <p:cNvPicPr>
            <a:picLocks noChangeAspect="1"/>
          </p:cNvPicPr>
          <p:nvPr/>
        </p:nvPicPr>
        <p:blipFill>
          <a:blip r:embed="rId6">
            <a:extLst/>
          </a:blip>
          <a:srcRect l="13074" t="10162" r="12639" b="28199"/>
          <a:stretch>
            <a:fillRect/>
          </a:stretch>
        </p:blipFill>
        <p:spPr>
          <a:xfrm>
            <a:off x="11668054" y="9513300"/>
            <a:ext cx="1406270" cy="3677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5" h="21596" fill="norm" stroke="1" extrusionOk="0">
                <a:moveTo>
                  <a:pt x="10992" y="1"/>
                </a:moveTo>
                <a:cubicBezTo>
                  <a:pt x="9670" y="-4"/>
                  <a:pt x="8363" y="4"/>
                  <a:pt x="7195" y="31"/>
                </a:cubicBezTo>
                <a:cubicBezTo>
                  <a:pt x="3946" y="107"/>
                  <a:pt x="2822" y="167"/>
                  <a:pt x="2101" y="299"/>
                </a:cubicBezTo>
                <a:cubicBezTo>
                  <a:pt x="1750" y="364"/>
                  <a:pt x="1668" y="424"/>
                  <a:pt x="1626" y="651"/>
                </a:cubicBezTo>
                <a:cubicBezTo>
                  <a:pt x="1598" y="802"/>
                  <a:pt x="1456" y="976"/>
                  <a:pt x="1310" y="1038"/>
                </a:cubicBezTo>
                <a:cubicBezTo>
                  <a:pt x="1075" y="1138"/>
                  <a:pt x="1037" y="1380"/>
                  <a:pt x="987" y="3071"/>
                </a:cubicBezTo>
                <a:cubicBezTo>
                  <a:pt x="947" y="4448"/>
                  <a:pt x="985" y="5010"/>
                  <a:pt x="1115" y="5070"/>
                </a:cubicBezTo>
                <a:cubicBezTo>
                  <a:pt x="1257" y="5136"/>
                  <a:pt x="1205" y="5183"/>
                  <a:pt x="890" y="5278"/>
                </a:cubicBezTo>
                <a:cubicBezTo>
                  <a:pt x="560" y="5378"/>
                  <a:pt x="488" y="5451"/>
                  <a:pt x="488" y="5688"/>
                </a:cubicBezTo>
                <a:cubicBezTo>
                  <a:pt x="488" y="5892"/>
                  <a:pt x="572" y="6003"/>
                  <a:pt x="768" y="6061"/>
                </a:cubicBezTo>
                <a:cubicBezTo>
                  <a:pt x="1028" y="6138"/>
                  <a:pt x="1022" y="6146"/>
                  <a:pt x="707" y="6180"/>
                </a:cubicBezTo>
                <a:cubicBezTo>
                  <a:pt x="429" y="6210"/>
                  <a:pt x="352" y="6278"/>
                  <a:pt x="269" y="6585"/>
                </a:cubicBezTo>
                <a:cubicBezTo>
                  <a:pt x="214" y="6789"/>
                  <a:pt x="171" y="7106"/>
                  <a:pt x="171" y="7289"/>
                </a:cubicBezTo>
                <a:cubicBezTo>
                  <a:pt x="171" y="7603"/>
                  <a:pt x="191" y="7621"/>
                  <a:pt x="518" y="7588"/>
                </a:cubicBezTo>
                <a:cubicBezTo>
                  <a:pt x="710" y="7568"/>
                  <a:pt x="944" y="7577"/>
                  <a:pt x="1036" y="7606"/>
                </a:cubicBezTo>
                <a:cubicBezTo>
                  <a:pt x="1127" y="7636"/>
                  <a:pt x="1419" y="7670"/>
                  <a:pt x="1681" y="7681"/>
                </a:cubicBezTo>
                <a:cubicBezTo>
                  <a:pt x="2126" y="7700"/>
                  <a:pt x="2159" y="7719"/>
                  <a:pt x="2204" y="7986"/>
                </a:cubicBezTo>
                <a:cubicBezTo>
                  <a:pt x="2231" y="8143"/>
                  <a:pt x="2150" y="8403"/>
                  <a:pt x="2028" y="8564"/>
                </a:cubicBezTo>
                <a:cubicBezTo>
                  <a:pt x="1835" y="8819"/>
                  <a:pt x="1712" y="8875"/>
                  <a:pt x="1084" y="8996"/>
                </a:cubicBezTo>
                <a:cubicBezTo>
                  <a:pt x="568" y="9095"/>
                  <a:pt x="309" y="9190"/>
                  <a:pt x="184" y="9329"/>
                </a:cubicBezTo>
                <a:cubicBezTo>
                  <a:pt x="71" y="9453"/>
                  <a:pt x="8" y="12033"/>
                  <a:pt x="1" y="14636"/>
                </a:cubicBezTo>
                <a:cubicBezTo>
                  <a:pt x="-6" y="17239"/>
                  <a:pt x="41" y="19867"/>
                  <a:pt x="153" y="20093"/>
                </a:cubicBezTo>
                <a:cubicBezTo>
                  <a:pt x="350" y="20490"/>
                  <a:pt x="552" y="20689"/>
                  <a:pt x="859" y="20787"/>
                </a:cubicBezTo>
                <a:cubicBezTo>
                  <a:pt x="1082" y="20858"/>
                  <a:pt x="1077" y="20884"/>
                  <a:pt x="762" y="21048"/>
                </a:cubicBezTo>
                <a:cubicBezTo>
                  <a:pt x="548" y="21159"/>
                  <a:pt x="478" y="21318"/>
                  <a:pt x="445" y="21596"/>
                </a:cubicBezTo>
                <a:lnTo>
                  <a:pt x="21180" y="21596"/>
                </a:lnTo>
                <a:cubicBezTo>
                  <a:pt x="21139" y="21327"/>
                  <a:pt x="21022" y="21163"/>
                  <a:pt x="20797" y="21076"/>
                </a:cubicBezTo>
                <a:cubicBezTo>
                  <a:pt x="20504" y="20963"/>
                  <a:pt x="20505" y="20957"/>
                  <a:pt x="20803" y="20801"/>
                </a:cubicBezTo>
                <a:cubicBezTo>
                  <a:pt x="21435" y="20470"/>
                  <a:pt x="21469" y="20210"/>
                  <a:pt x="21539" y="14874"/>
                </a:cubicBezTo>
                <a:cubicBezTo>
                  <a:pt x="21594" y="10714"/>
                  <a:pt x="21568" y="9668"/>
                  <a:pt x="21399" y="9471"/>
                </a:cubicBezTo>
                <a:cubicBezTo>
                  <a:pt x="21196" y="9233"/>
                  <a:pt x="21038" y="9187"/>
                  <a:pt x="19701" y="8956"/>
                </a:cubicBezTo>
                <a:cubicBezTo>
                  <a:pt x="19561" y="8932"/>
                  <a:pt x="19453" y="8767"/>
                  <a:pt x="19397" y="8492"/>
                </a:cubicBezTo>
                <a:cubicBezTo>
                  <a:pt x="19233" y="7692"/>
                  <a:pt x="19230" y="7703"/>
                  <a:pt x="19762" y="7681"/>
                </a:cubicBezTo>
                <a:cubicBezTo>
                  <a:pt x="20024" y="7670"/>
                  <a:pt x="20306" y="7635"/>
                  <a:pt x="20389" y="7604"/>
                </a:cubicBezTo>
                <a:cubicBezTo>
                  <a:pt x="20472" y="7573"/>
                  <a:pt x="20713" y="7548"/>
                  <a:pt x="20925" y="7548"/>
                </a:cubicBezTo>
                <a:lnTo>
                  <a:pt x="21308" y="7548"/>
                </a:lnTo>
                <a:lnTo>
                  <a:pt x="21180" y="6863"/>
                </a:lnTo>
                <a:cubicBezTo>
                  <a:pt x="21109" y="6485"/>
                  <a:pt x="21066" y="6001"/>
                  <a:pt x="21089" y="5788"/>
                </a:cubicBezTo>
                <a:cubicBezTo>
                  <a:pt x="21118" y="5509"/>
                  <a:pt x="21063" y="5371"/>
                  <a:pt x="20888" y="5297"/>
                </a:cubicBezTo>
                <a:cubicBezTo>
                  <a:pt x="20683" y="5209"/>
                  <a:pt x="20641" y="4884"/>
                  <a:pt x="20602" y="3173"/>
                </a:cubicBezTo>
                <a:cubicBezTo>
                  <a:pt x="20561" y="1371"/>
                  <a:pt x="20526" y="1140"/>
                  <a:pt x="20285" y="1038"/>
                </a:cubicBezTo>
                <a:cubicBezTo>
                  <a:pt x="20137" y="975"/>
                  <a:pt x="19967" y="806"/>
                  <a:pt x="19908" y="665"/>
                </a:cubicBezTo>
                <a:cubicBezTo>
                  <a:pt x="19849" y="524"/>
                  <a:pt x="19714" y="381"/>
                  <a:pt x="19604" y="346"/>
                </a:cubicBezTo>
                <a:cubicBezTo>
                  <a:pt x="19024" y="161"/>
                  <a:pt x="14958" y="16"/>
                  <a:pt x="10992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7" name="pasted-image-small.png" descr="pasted-image-small.png"/>
          <p:cNvPicPr>
            <a:picLocks noChangeAspect="1"/>
          </p:cNvPicPr>
          <p:nvPr/>
        </p:nvPicPr>
        <p:blipFill>
          <a:blip r:embed="rId7">
            <a:extLst/>
          </a:blip>
          <a:srcRect l="88133" t="0" r="0" b="0"/>
          <a:stretch>
            <a:fillRect/>
          </a:stretch>
        </p:blipFill>
        <p:spPr>
          <a:xfrm>
            <a:off x="20906353" y="309028"/>
            <a:ext cx="2893415" cy="10203657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Diffuse &amp; apply these oils diluted on the forehead, back of neck at the base of skull, ears, on the big toes"/>
          <p:cNvSpPr txBox="1"/>
          <p:nvPr/>
        </p:nvSpPr>
        <p:spPr>
          <a:xfrm>
            <a:off x="13477819" y="9516679"/>
            <a:ext cx="8090487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Diffuse &amp; apply these oils diluted on the forehead, back of neck at the base of skull, ears, on the big toes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7th Chakra: Crown"/>
          <p:cNvSpPr txBox="1"/>
          <p:nvPr>
            <p:ph type="title"/>
          </p:nvPr>
        </p:nvSpPr>
        <p:spPr>
          <a:xfrm>
            <a:off x="1651000" y="1104900"/>
            <a:ext cx="10223500" cy="15008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8815C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7th Chakra: Crown</a:t>
            </a:r>
          </a:p>
        </p:txBody>
      </p:sp>
      <p:pic>
        <p:nvPicPr>
          <p:cNvPr id="361" name="pasted-image-small.png" descr="pasted-image-small.png"/>
          <p:cNvPicPr>
            <a:picLocks noChangeAspect="1"/>
          </p:cNvPicPr>
          <p:nvPr/>
        </p:nvPicPr>
        <p:blipFill>
          <a:blip r:embed="rId2">
            <a:extLst/>
          </a:blip>
          <a:srcRect l="88133" t="0" r="0" b="0"/>
          <a:stretch>
            <a:fillRect/>
          </a:stretch>
        </p:blipFill>
        <p:spPr>
          <a:xfrm>
            <a:off x="20906353" y="309028"/>
            <a:ext cx="2893415" cy="10203657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Affirmations/Personal Declarations:…"/>
          <p:cNvSpPr txBox="1"/>
          <p:nvPr/>
        </p:nvSpPr>
        <p:spPr>
          <a:xfrm>
            <a:off x="1178617" y="3455056"/>
            <a:ext cx="21111597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Affirmations/Personal Declarations:</a:t>
            </a:r>
          </a:p>
          <a:p>
            <a:pPr algn="l"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i="1">
                <a:solidFill>
                  <a:srgbClr val="9437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“I am one with the Divine.”</a:t>
            </a:r>
          </a:p>
          <a:p>
            <a:pPr algn="l">
              <a:defRPr i="1">
                <a:solidFill>
                  <a:srgbClr val="9437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“I honor the Divine within me.”</a:t>
            </a:r>
          </a:p>
          <a:p>
            <a:pPr algn="l">
              <a:defRPr i="1">
                <a:solidFill>
                  <a:srgbClr val="9437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“My spiritual worth is great.”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1083" t="77" r="24201" b="1"/>
          <a:stretch>
            <a:fillRect/>
          </a:stretch>
        </p:blipFill>
        <p:spPr>
          <a:xfrm>
            <a:off x="6425520" y="297852"/>
            <a:ext cx="11948716" cy="13320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07" y="0"/>
                </a:moveTo>
                <a:cubicBezTo>
                  <a:pt x="7876" y="9"/>
                  <a:pt x="7872" y="23"/>
                  <a:pt x="7893" y="46"/>
                </a:cubicBezTo>
                <a:cubicBezTo>
                  <a:pt x="7924" y="80"/>
                  <a:pt x="7998" y="114"/>
                  <a:pt x="8056" y="122"/>
                </a:cubicBezTo>
                <a:cubicBezTo>
                  <a:pt x="8114" y="129"/>
                  <a:pt x="8165" y="160"/>
                  <a:pt x="8168" y="190"/>
                </a:cubicBezTo>
                <a:cubicBezTo>
                  <a:pt x="8171" y="220"/>
                  <a:pt x="8177" y="257"/>
                  <a:pt x="8180" y="274"/>
                </a:cubicBezTo>
                <a:cubicBezTo>
                  <a:pt x="8184" y="290"/>
                  <a:pt x="8249" y="251"/>
                  <a:pt x="8324" y="185"/>
                </a:cubicBezTo>
                <a:cubicBezTo>
                  <a:pt x="8446" y="81"/>
                  <a:pt x="8470" y="75"/>
                  <a:pt x="8524" y="133"/>
                </a:cubicBezTo>
                <a:cubicBezTo>
                  <a:pt x="8599" y="214"/>
                  <a:pt x="8672" y="182"/>
                  <a:pt x="8672" y="68"/>
                </a:cubicBezTo>
                <a:cubicBezTo>
                  <a:pt x="8672" y="34"/>
                  <a:pt x="8662" y="14"/>
                  <a:pt x="8621" y="1"/>
                </a:cubicBezTo>
                <a:lnTo>
                  <a:pt x="7907" y="0"/>
                </a:lnTo>
                <a:close/>
                <a:moveTo>
                  <a:pt x="8986" y="2"/>
                </a:moveTo>
                <a:lnTo>
                  <a:pt x="8979" y="166"/>
                </a:lnTo>
                <a:cubicBezTo>
                  <a:pt x="8974" y="302"/>
                  <a:pt x="8942" y="373"/>
                  <a:pt x="8853" y="442"/>
                </a:cubicBezTo>
                <a:cubicBezTo>
                  <a:pt x="8762" y="512"/>
                  <a:pt x="8743" y="553"/>
                  <a:pt x="8777" y="608"/>
                </a:cubicBezTo>
                <a:cubicBezTo>
                  <a:pt x="8811" y="661"/>
                  <a:pt x="8800" y="687"/>
                  <a:pt x="8735" y="709"/>
                </a:cubicBezTo>
                <a:cubicBezTo>
                  <a:pt x="8687" y="725"/>
                  <a:pt x="8625" y="766"/>
                  <a:pt x="8598" y="798"/>
                </a:cubicBezTo>
                <a:cubicBezTo>
                  <a:pt x="8571" y="830"/>
                  <a:pt x="8494" y="862"/>
                  <a:pt x="8426" y="868"/>
                </a:cubicBezTo>
                <a:cubicBezTo>
                  <a:pt x="8359" y="875"/>
                  <a:pt x="8274" y="897"/>
                  <a:pt x="8238" y="917"/>
                </a:cubicBezTo>
                <a:cubicBezTo>
                  <a:pt x="8195" y="940"/>
                  <a:pt x="8152" y="928"/>
                  <a:pt x="8115" y="883"/>
                </a:cubicBezTo>
                <a:cubicBezTo>
                  <a:pt x="8063" y="819"/>
                  <a:pt x="8051" y="819"/>
                  <a:pt x="7977" y="885"/>
                </a:cubicBezTo>
                <a:cubicBezTo>
                  <a:pt x="7903" y="952"/>
                  <a:pt x="7889" y="950"/>
                  <a:pt x="7775" y="853"/>
                </a:cubicBezTo>
                <a:cubicBezTo>
                  <a:pt x="7681" y="775"/>
                  <a:pt x="7638" y="762"/>
                  <a:pt x="7596" y="801"/>
                </a:cubicBezTo>
                <a:cubicBezTo>
                  <a:pt x="7553" y="839"/>
                  <a:pt x="7520" y="839"/>
                  <a:pt x="7462" y="798"/>
                </a:cubicBezTo>
                <a:cubicBezTo>
                  <a:pt x="7395" y="751"/>
                  <a:pt x="7394" y="754"/>
                  <a:pt x="7451" y="819"/>
                </a:cubicBezTo>
                <a:cubicBezTo>
                  <a:pt x="7526" y="904"/>
                  <a:pt x="7488" y="983"/>
                  <a:pt x="7373" y="983"/>
                </a:cubicBezTo>
                <a:cubicBezTo>
                  <a:pt x="7312" y="983"/>
                  <a:pt x="7306" y="996"/>
                  <a:pt x="7350" y="1035"/>
                </a:cubicBezTo>
                <a:cubicBezTo>
                  <a:pt x="7390" y="1071"/>
                  <a:pt x="7392" y="1103"/>
                  <a:pt x="7357" y="1141"/>
                </a:cubicBezTo>
                <a:cubicBezTo>
                  <a:pt x="7317" y="1184"/>
                  <a:pt x="7340" y="1192"/>
                  <a:pt x="7455" y="1179"/>
                </a:cubicBezTo>
                <a:cubicBezTo>
                  <a:pt x="7562" y="1167"/>
                  <a:pt x="7616" y="1184"/>
                  <a:pt x="7650" y="1241"/>
                </a:cubicBezTo>
                <a:cubicBezTo>
                  <a:pt x="7676" y="1284"/>
                  <a:pt x="7688" y="1329"/>
                  <a:pt x="7675" y="1341"/>
                </a:cubicBezTo>
                <a:cubicBezTo>
                  <a:pt x="7663" y="1352"/>
                  <a:pt x="7697" y="1397"/>
                  <a:pt x="7751" y="1441"/>
                </a:cubicBezTo>
                <a:cubicBezTo>
                  <a:pt x="7846" y="1518"/>
                  <a:pt x="7850" y="1517"/>
                  <a:pt x="7916" y="1436"/>
                </a:cubicBezTo>
                <a:cubicBezTo>
                  <a:pt x="7980" y="1358"/>
                  <a:pt x="7987" y="1358"/>
                  <a:pt x="8018" y="1429"/>
                </a:cubicBezTo>
                <a:cubicBezTo>
                  <a:pt x="8036" y="1471"/>
                  <a:pt x="8088" y="1506"/>
                  <a:pt x="8134" y="1506"/>
                </a:cubicBezTo>
                <a:cubicBezTo>
                  <a:pt x="8179" y="1506"/>
                  <a:pt x="8245" y="1530"/>
                  <a:pt x="8281" y="1560"/>
                </a:cubicBezTo>
                <a:cubicBezTo>
                  <a:pt x="8318" y="1590"/>
                  <a:pt x="8302" y="1541"/>
                  <a:pt x="8246" y="1452"/>
                </a:cubicBezTo>
                <a:cubicBezTo>
                  <a:pt x="8124" y="1260"/>
                  <a:pt x="8169" y="1219"/>
                  <a:pt x="8403" y="1306"/>
                </a:cubicBezTo>
                <a:cubicBezTo>
                  <a:pt x="8557" y="1364"/>
                  <a:pt x="8569" y="1381"/>
                  <a:pt x="8528" y="1477"/>
                </a:cubicBezTo>
                <a:cubicBezTo>
                  <a:pt x="8492" y="1562"/>
                  <a:pt x="8503" y="1600"/>
                  <a:pt x="8580" y="1662"/>
                </a:cubicBezTo>
                <a:cubicBezTo>
                  <a:pt x="8643" y="1714"/>
                  <a:pt x="8668" y="1773"/>
                  <a:pt x="8650" y="1835"/>
                </a:cubicBezTo>
                <a:cubicBezTo>
                  <a:pt x="8630" y="1906"/>
                  <a:pt x="8649" y="1937"/>
                  <a:pt x="8724" y="1955"/>
                </a:cubicBezTo>
                <a:cubicBezTo>
                  <a:pt x="8796" y="1971"/>
                  <a:pt x="8820" y="2006"/>
                  <a:pt x="8809" y="2078"/>
                </a:cubicBezTo>
                <a:cubicBezTo>
                  <a:pt x="8798" y="2145"/>
                  <a:pt x="8817" y="2179"/>
                  <a:pt x="8865" y="2179"/>
                </a:cubicBezTo>
                <a:cubicBezTo>
                  <a:pt x="8905" y="2179"/>
                  <a:pt x="8960" y="2224"/>
                  <a:pt x="8986" y="2278"/>
                </a:cubicBezTo>
                <a:cubicBezTo>
                  <a:pt x="9012" y="2331"/>
                  <a:pt x="9075" y="2375"/>
                  <a:pt x="9124" y="2375"/>
                </a:cubicBezTo>
                <a:cubicBezTo>
                  <a:pt x="9174" y="2375"/>
                  <a:pt x="9226" y="2415"/>
                  <a:pt x="9240" y="2464"/>
                </a:cubicBezTo>
                <a:cubicBezTo>
                  <a:pt x="9257" y="2523"/>
                  <a:pt x="9299" y="2549"/>
                  <a:pt x="9364" y="2541"/>
                </a:cubicBezTo>
                <a:cubicBezTo>
                  <a:pt x="9555" y="2516"/>
                  <a:pt x="9493" y="2620"/>
                  <a:pt x="9159" y="2889"/>
                </a:cubicBezTo>
                <a:cubicBezTo>
                  <a:pt x="8895" y="3101"/>
                  <a:pt x="8781" y="3234"/>
                  <a:pt x="8637" y="3494"/>
                </a:cubicBezTo>
                <a:cubicBezTo>
                  <a:pt x="8464" y="3808"/>
                  <a:pt x="8454" y="3851"/>
                  <a:pt x="8451" y="4248"/>
                </a:cubicBezTo>
                <a:cubicBezTo>
                  <a:pt x="8448" y="4593"/>
                  <a:pt x="8432" y="4685"/>
                  <a:pt x="8360" y="4749"/>
                </a:cubicBezTo>
                <a:cubicBezTo>
                  <a:pt x="8294" y="4809"/>
                  <a:pt x="8279" y="4869"/>
                  <a:pt x="8299" y="5004"/>
                </a:cubicBezTo>
                <a:cubicBezTo>
                  <a:pt x="8327" y="5182"/>
                  <a:pt x="8364" y="5345"/>
                  <a:pt x="8383" y="5365"/>
                </a:cubicBezTo>
                <a:cubicBezTo>
                  <a:pt x="8388" y="5371"/>
                  <a:pt x="8396" y="5391"/>
                  <a:pt x="8401" y="5409"/>
                </a:cubicBezTo>
                <a:cubicBezTo>
                  <a:pt x="8438" y="5565"/>
                  <a:pt x="8617" y="5741"/>
                  <a:pt x="8810" y="5813"/>
                </a:cubicBezTo>
                <a:cubicBezTo>
                  <a:pt x="8881" y="5840"/>
                  <a:pt x="8914" y="5880"/>
                  <a:pt x="8897" y="5920"/>
                </a:cubicBezTo>
                <a:cubicBezTo>
                  <a:pt x="8882" y="5954"/>
                  <a:pt x="8887" y="5993"/>
                  <a:pt x="8909" y="6005"/>
                </a:cubicBezTo>
                <a:cubicBezTo>
                  <a:pt x="8931" y="6017"/>
                  <a:pt x="8961" y="6101"/>
                  <a:pt x="8975" y="6191"/>
                </a:cubicBezTo>
                <a:cubicBezTo>
                  <a:pt x="8989" y="6281"/>
                  <a:pt x="9029" y="6414"/>
                  <a:pt x="9062" y="6486"/>
                </a:cubicBezTo>
                <a:cubicBezTo>
                  <a:pt x="9154" y="6683"/>
                  <a:pt x="9169" y="6765"/>
                  <a:pt x="9170" y="7073"/>
                </a:cubicBezTo>
                <a:cubicBezTo>
                  <a:pt x="9172" y="7661"/>
                  <a:pt x="9026" y="8039"/>
                  <a:pt x="8778" y="8093"/>
                </a:cubicBezTo>
                <a:cubicBezTo>
                  <a:pt x="8706" y="8109"/>
                  <a:pt x="8571" y="8167"/>
                  <a:pt x="8477" y="8222"/>
                </a:cubicBezTo>
                <a:cubicBezTo>
                  <a:pt x="8388" y="8274"/>
                  <a:pt x="8313" y="8297"/>
                  <a:pt x="8253" y="8295"/>
                </a:cubicBezTo>
                <a:cubicBezTo>
                  <a:pt x="8246" y="8312"/>
                  <a:pt x="8237" y="8327"/>
                  <a:pt x="8225" y="8341"/>
                </a:cubicBezTo>
                <a:cubicBezTo>
                  <a:pt x="8197" y="8391"/>
                  <a:pt x="8161" y="8420"/>
                  <a:pt x="8122" y="8408"/>
                </a:cubicBezTo>
                <a:cubicBezTo>
                  <a:pt x="8117" y="8406"/>
                  <a:pt x="8107" y="8407"/>
                  <a:pt x="8098" y="8406"/>
                </a:cubicBezTo>
                <a:cubicBezTo>
                  <a:pt x="8060" y="8417"/>
                  <a:pt x="8018" y="8427"/>
                  <a:pt x="7964" y="8432"/>
                </a:cubicBezTo>
                <a:cubicBezTo>
                  <a:pt x="7910" y="8438"/>
                  <a:pt x="7848" y="8451"/>
                  <a:pt x="7791" y="8467"/>
                </a:cubicBezTo>
                <a:cubicBezTo>
                  <a:pt x="7695" y="8497"/>
                  <a:pt x="7604" y="8533"/>
                  <a:pt x="7563" y="8563"/>
                </a:cubicBezTo>
                <a:cubicBezTo>
                  <a:pt x="7519" y="8597"/>
                  <a:pt x="7384" y="8647"/>
                  <a:pt x="7264" y="8677"/>
                </a:cubicBezTo>
                <a:cubicBezTo>
                  <a:pt x="7144" y="8706"/>
                  <a:pt x="7002" y="8747"/>
                  <a:pt x="6949" y="8769"/>
                </a:cubicBezTo>
                <a:cubicBezTo>
                  <a:pt x="6750" y="8849"/>
                  <a:pt x="6610" y="8903"/>
                  <a:pt x="6511" y="8938"/>
                </a:cubicBezTo>
                <a:cubicBezTo>
                  <a:pt x="6419" y="8971"/>
                  <a:pt x="6363" y="8987"/>
                  <a:pt x="6339" y="8987"/>
                </a:cubicBezTo>
                <a:cubicBezTo>
                  <a:pt x="6307" y="8987"/>
                  <a:pt x="6259" y="9015"/>
                  <a:pt x="6229" y="9049"/>
                </a:cubicBezTo>
                <a:cubicBezTo>
                  <a:pt x="6213" y="9081"/>
                  <a:pt x="6148" y="9118"/>
                  <a:pt x="6081" y="9133"/>
                </a:cubicBezTo>
                <a:cubicBezTo>
                  <a:pt x="5977" y="9157"/>
                  <a:pt x="5845" y="9255"/>
                  <a:pt x="5722" y="9379"/>
                </a:cubicBezTo>
                <a:cubicBezTo>
                  <a:pt x="5721" y="9380"/>
                  <a:pt x="5721" y="9380"/>
                  <a:pt x="5721" y="9381"/>
                </a:cubicBezTo>
                <a:cubicBezTo>
                  <a:pt x="5603" y="9505"/>
                  <a:pt x="5492" y="9655"/>
                  <a:pt x="5421" y="9785"/>
                </a:cubicBezTo>
                <a:cubicBezTo>
                  <a:pt x="5414" y="9797"/>
                  <a:pt x="5405" y="9811"/>
                  <a:pt x="5399" y="9823"/>
                </a:cubicBezTo>
                <a:cubicBezTo>
                  <a:pt x="5360" y="9906"/>
                  <a:pt x="5341" y="9981"/>
                  <a:pt x="5350" y="10035"/>
                </a:cubicBezTo>
                <a:cubicBezTo>
                  <a:pt x="5351" y="10040"/>
                  <a:pt x="5351" y="10045"/>
                  <a:pt x="5352" y="10050"/>
                </a:cubicBezTo>
                <a:cubicBezTo>
                  <a:pt x="5353" y="10055"/>
                  <a:pt x="5353" y="10061"/>
                  <a:pt x="5354" y="10067"/>
                </a:cubicBezTo>
                <a:cubicBezTo>
                  <a:pt x="5356" y="10083"/>
                  <a:pt x="5360" y="10098"/>
                  <a:pt x="5359" y="10114"/>
                </a:cubicBezTo>
                <a:cubicBezTo>
                  <a:pt x="5360" y="10154"/>
                  <a:pt x="5356" y="10192"/>
                  <a:pt x="5342" y="10213"/>
                </a:cubicBezTo>
                <a:cubicBezTo>
                  <a:pt x="5320" y="10244"/>
                  <a:pt x="5295" y="10318"/>
                  <a:pt x="5286" y="10377"/>
                </a:cubicBezTo>
                <a:cubicBezTo>
                  <a:pt x="5282" y="10401"/>
                  <a:pt x="5275" y="10426"/>
                  <a:pt x="5267" y="10449"/>
                </a:cubicBezTo>
                <a:cubicBezTo>
                  <a:pt x="5267" y="10452"/>
                  <a:pt x="5266" y="10455"/>
                  <a:pt x="5265" y="10458"/>
                </a:cubicBezTo>
                <a:cubicBezTo>
                  <a:pt x="5259" y="10474"/>
                  <a:pt x="5254" y="10483"/>
                  <a:pt x="5247" y="10495"/>
                </a:cubicBezTo>
                <a:cubicBezTo>
                  <a:pt x="5242" y="10505"/>
                  <a:pt x="5238" y="10521"/>
                  <a:pt x="5233" y="10527"/>
                </a:cubicBezTo>
                <a:cubicBezTo>
                  <a:pt x="5225" y="10535"/>
                  <a:pt x="5217" y="10572"/>
                  <a:pt x="5208" y="10604"/>
                </a:cubicBezTo>
                <a:cubicBezTo>
                  <a:pt x="5196" y="10670"/>
                  <a:pt x="5185" y="10769"/>
                  <a:pt x="5183" y="10877"/>
                </a:cubicBezTo>
                <a:cubicBezTo>
                  <a:pt x="5179" y="11044"/>
                  <a:pt x="5157" y="11198"/>
                  <a:pt x="5133" y="11219"/>
                </a:cubicBezTo>
                <a:cubicBezTo>
                  <a:pt x="5128" y="11224"/>
                  <a:pt x="5126" y="11233"/>
                  <a:pt x="5123" y="11239"/>
                </a:cubicBezTo>
                <a:cubicBezTo>
                  <a:pt x="5122" y="11258"/>
                  <a:pt x="5120" y="11285"/>
                  <a:pt x="5120" y="11300"/>
                </a:cubicBezTo>
                <a:cubicBezTo>
                  <a:pt x="5121" y="11310"/>
                  <a:pt x="5116" y="11321"/>
                  <a:pt x="5115" y="11332"/>
                </a:cubicBezTo>
                <a:cubicBezTo>
                  <a:pt x="5121" y="11362"/>
                  <a:pt x="5108" y="11404"/>
                  <a:pt x="5082" y="11438"/>
                </a:cubicBezTo>
                <a:cubicBezTo>
                  <a:pt x="5079" y="11442"/>
                  <a:pt x="5078" y="11448"/>
                  <a:pt x="5074" y="11452"/>
                </a:cubicBezTo>
                <a:cubicBezTo>
                  <a:pt x="5044" y="11485"/>
                  <a:pt x="5022" y="11556"/>
                  <a:pt x="5015" y="11622"/>
                </a:cubicBezTo>
                <a:cubicBezTo>
                  <a:pt x="5016" y="11625"/>
                  <a:pt x="5015" y="11627"/>
                  <a:pt x="5016" y="11630"/>
                </a:cubicBezTo>
                <a:cubicBezTo>
                  <a:pt x="5037" y="11704"/>
                  <a:pt x="5023" y="11756"/>
                  <a:pt x="4974" y="11788"/>
                </a:cubicBezTo>
                <a:cubicBezTo>
                  <a:pt x="4936" y="11813"/>
                  <a:pt x="4901" y="11892"/>
                  <a:pt x="4874" y="11993"/>
                </a:cubicBezTo>
                <a:cubicBezTo>
                  <a:pt x="4874" y="11994"/>
                  <a:pt x="4874" y="11995"/>
                  <a:pt x="4874" y="11996"/>
                </a:cubicBezTo>
                <a:cubicBezTo>
                  <a:pt x="4874" y="11997"/>
                  <a:pt x="4873" y="11997"/>
                  <a:pt x="4874" y="11998"/>
                </a:cubicBezTo>
                <a:cubicBezTo>
                  <a:pt x="4879" y="12035"/>
                  <a:pt x="4872" y="12082"/>
                  <a:pt x="4848" y="12118"/>
                </a:cubicBezTo>
                <a:cubicBezTo>
                  <a:pt x="4840" y="12174"/>
                  <a:pt x="4834" y="12234"/>
                  <a:pt x="4833" y="12293"/>
                </a:cubicBezTo>
                <a:cubicBezTo>
                  <a:pt x="4831" y="12353"/>
                  <a:pt x="4808" y="12425"/>
                  <a:pt x="4780" y="12455"/>
                </a:cubicBezTo>
                <a:cubicBezTo>
                  <a:pt x="4778" y="12458"/>
                  <a:pt x="4776" y="12462"/>
                  <a:pt x="4774" y="12465"/>
                </a:cubicBezTo>
                <a:cubicBezTo>
                  <a:pt x="4772" y="12470"/>
                  <a:pt x="4770" y="12478"/>
                  <a:pt x="4768" y="12483"/>
                </a:cubicBezTo>
                <a:cubicBezTo>
                  <a:pt x="4762" y="12494"/>
                  <a:pt x="4759" y="12505"/>
                  <a:pt x="4756" y="12517"/>
                </a:cubicBezTo>
                <a:cubicBezTo>
                  <a:pt x="4756" y="12520"/>
                  <a:pt x="4755" y="12522"/>
                  <a:pt x="4754" y="12525"/>
                </a:cubicBezTo>
                <a:cubicBezTo>
                  <a:pt x="4752" y="12547"/>
                  <a:pt x="4756" y="12570"/>
                  <a:pt x="4760" y="12593"/>
                </a:cubicBezTo>
                <a:cubicBezTo>
                  <a:pt x="4765" y="12612"/>
                  <a:pt x="4773" y="12631"/>
                  <a:pt x="4785" y="12648"/>
                </a:cubicBezTo>
                <a:cubicBezTo>
                  <a:pt x="4852" y="12745"/>
                  <a:pt x="4811" y="12831"/>
                  <a:pt x="4713" y="12797"/>
                </a:cubicBezTo>
                <a:cubicBezTo>
                  <a:pt x="4698" y="12792"/>
                  <a:pt x="4687" y="12793"/>
                  <a:pt x="4677" y="12797"/>
                </a:cubicBezTo>
                <a:cubicBezTo>
                  <a:pt x="4665" y="12819"/>
                  <a:pt x="4656" y="12845"/>
                  <a:pt x="4651" y="12882"/>
                </a:cubicBezTo>
                <a:cubicBezTo>
                  <a:pt x="4657" y="12915"/>
                  <a:pt x="4670" y="12949"/>
                  <a:pt x="4699" y="12976"/>
                </a:cubicBezTo>
                <a:cubicBezTo>
                  <a:pt x="4729" y="13002"/>
                  <a:pt x="4736" y="13050"/>
                  <a:pt x="4714" y="13080"/>
                </a:cubicBezTo>
                <a:cubicBezTo>
                  <a:pt x="4693" y="13111"/>
                  <a:pt x="4669" y="13176"/>
                  <a:pt x="4662" y="13225"/>
                </a:cubicBezTo>
                <a:cubicBezTo>
                  <a:pt x="4655" y="13274"/>
                  <a:pt x="4641" y="13354"/>
                  <a:pt x="4630" y="13402"/>
                </a:cubicBezTo>
                <a:cubicBezTo>
                  <a:pt x="4620" y="13449"/>
                  <a:pt x="4594" y="13606"/>
                  <a:pt x="4573" y="13750"/>
                </a:cubicBezTo>
                <a:cubicBezTo>
                  <a:pt x="4562" y="13825"/>
                  <a:pt x="4550" y="13896"/>
                  <a:pt x="4538" y="13952"/>
                </a:cubicBezTo>
                <a:cubicBezTo>
                  <a:pt x="4531" y="13988"/>
                  <a:pt x="4524" y="14019"/>
                  <a:pt x="4513" y="14036"/>
                </a:cubicBezTo>
                <a:cubicBezTo>
                  <a:pt x="4512" y="14039"/>
                  <a:pt x="4510" y="14051"/>
                  <a:pt x="4508" y="14052"/>
                </a:cubicBezTo>
                <a:cubicBezTo>
                  <a:pt x="4493" y="14075"/>
                  <a:pt x="4474" y="14153"/>
                  <a:pt x="4465" y="14226"/>
                </a:cubicBezTo>
                <a:cubicBezTo>
                  <a:pt x="4457" y="14299"/>
                  <a:pt x="4422" y="14378"/>
                  <a:pt x="4389" y="14402"/>
                </a:cubicBezTo>
                <a:cubicBezTo>
                  <a:pt x="4356" y="14426"/>
                  <a:pt x="4325" y="14553"/>
                  <a:pt x="4320" y="14685"/>
                </a:cubicBezTo>
                <a:cubicBezTo>
                  <a:pt x="4308" y="14967"/>
                  <a:pt x="4295" y="15024"/>
                  <a:pt x="4220" y="15146"/>
                </a:cubicBezTo>
                <a:cubicBezTo>
                  <a:pt x="4189" y="15197"/>
                  <a:pt x="4177" y="15250"/>
                  <a:pt x="4193" y="15265"/>
                </a:cubicBezTo>
                <a:cubicBezTo>
                  <a:pt x="4209" y="15279"/>
                  <a:pt x="4184" y="15305"/>
                  <a:pt x="4137" y="15321"/>
                </a:cubicBezTo>
                <a:cubicBezTo>
                  <a:pt x="4018" y="15362"/>
                  <a:pt x="3856" y="15511"/>
                  <a:pt x="3772" y="15657"/>
                </a:cubicBezTo>
                <a:cubicBezTo>
                  <a:pt x="3733" y="15726"/>
                  <a:pt x="3652" y="15799"/>
                  <a:pt x="3591" y="15819"/>
                </a:cubicBezTo>
                <a:cubicBezTo>
                  <a:pt x="3582" y="15823"/>
                  <a:pt x="3577" y="15828"/>
                  <a:pt x="3569" y="15832"/>
                </a:cubicBezTo>
                <a:cubicBezTo>
                  <a:pt x="3533" y="15874"/>
                  <a:pt x="3507" y="15909"/>
                  <a:pt x="3506" y="15922"/>
                </a:cubicBezTo>
                <a:cubicBezTo>
                  <a:pt x="3505" y="15945"/>
                  <a:pt x="3450" y="15977"/>
                  <a:pt x="3383" y="15994"/>
                </a:cubicBezTo>
                <a:cubicBezTo>
                  <a:pt x="3356" y="16001"/>
                  <a:pt x="3338" y="16007"/>
                  <a:pt x="3323" y="16013"/>
                </a:cubicBezTo>
                <a:cubicBezTo>
                  <a:pt x="3318" y="16020"/>
                  <a:pt x="3315" y="16028"/>
                  <a:pt x="3315" y="16036"/>
                </a:cubicBezTo>
                <a:cubicBezTo>
                  <a:pt x="3316" y="16038"/>
                  <a:pt x="3315" y="16040"/>
                  <a:pt x="3315" y="16043"/>
                </a:cubicBezTo>
                <a:cubicBezTo>
                  <a:pt x="3316" y="16046"/>
                  <a:pt x="3315" y="16049"/>
                  <a:pt x="3317" y="16053"/>
                </a:cubicBezTo>
                <a:cubicBezTo>
                  <a:pt x="3330" y="16085"/>
                  <a:pt x="3318" y="16125"/>
                  <a:pt x="3289" y="16141"/>
                </a:cubicBezTo>
                <a:cubicBezTo>
                  <a:pt x="3260" y="16157"/>
                  <a:pt x="3249" y="16188"/>
                  <a:pt x="3264" y="16210"/>
                </a:cubicBezTo>
                <a:cubicBezTo>
                  <a:pt x="3280" y="16233"/>
                  <a:pt x="3249" y="16266"/>
                  <a:pt x="3195" y="16284"/>
                </a:cubicBezTo>
                <a:cubicBezTo>
                  <a:pt x="3154" y="16297"/>
                  <a:pt x="3128" y="16314"/>
                  <a:pt x="3117" y="16327"/>
                </a:cubicBezTo>
                <a:cubicBezTo>
                  <a:pt x="3116" y="16332"/>
                  <a:pt x="3117" y="16338"/>
                  <a:pt x="3120" y="16343"/>
                </a:cubicBezTo>
                <a:cubicBezTo>
                  <a:pt x="3130" y="16357"/>
                  <a:pt x="3110" y="16377"/>
                  <a:pt x="3081" y="16395"/>
                </a:cubicBezTo>
                <a:cubicBezTo>
                  <a:pt x="3043" y="16459"/>
                  <a:pt x="2963" y="16556"/>
                  <a:pt x="2880" y="16647"/>
                </a:cubicBezTo>
                <a:cubicBezTo>
                  <a:pt x="2856" y="16676"/>
                  <a:pt x="2833" y="16701"/>
                  <a:pt x="2806" y="16726"/>
                </a:cubicBezTo>
                <a:cubicBezTo>
                  <a:pt x="2757" y="16775"/>
                  <a:pt x="2713" y="16814"/>
                  <a:pt x="2683" y="16832"/>
                </a:cubicBezTo>
                <a:cubicBezTo>
                  <a:pt x="2659" y="16846"/>
                  <a:pt x="2641" y="16863"/>
                  <a:pt x="2623" y="16879"/>
                </a:cubicBezTo>
                <a:cubicBezTo>
                  <a:pt x="2601" y="16903"/>
                  <a:pt x="2585" y="16927"/>
                  <a:pt x="2572" y="16950"/>
                </a:cubicBezTo>
                <a:cubicBezTo>
                  <a:pt x="2572" y="16952"/>
                  <a:pt x="2571" y="16954"/>
                  <a:pt x="2571" y="16955"/>
                </a:cubicBezTo>
                <a:cubicBezTo>
                  <a:pt x="2576" y="16973"/>
                  <a:pt x="2554" y="16996"/>
                  <a:pt x="2525" y="17019"/>
                </a:cubicBezTo>
                <a:cubicBezTo>
                  <a:pt x="2502" y="17051"/>
                  <a:pt x="2475" y="17077"/>
                  <a:pt x="2454" y="17077"/>
                </a:cubicBezTo>
                <a:cubicBezTo>
                  <a:pt x="2441" y="17077"/>
                  <a:pt x="2419" y="17087"/>
                  <a:pt x="2398" y="17097"/>
                </a:cubicBezTo>
                <a:cubicBezTo>
                  <a:pt x="2358" y="17120"/>
                  <a:pt x="2321" y="17142"/>
                  <a:pt x="2292" y="17163"/>
                </a:cubicBezTo>
                <a:cubicBezTo>
                  <a:pt x="2289" y="17166"/>
                  <a:pt x="2283" y="17170"/>
                  <a:pt x="2280" y="17172"/>
                </a:cubicBezTo>
                <a:cubicBezTo>
                  <a:pt x="2055" y="17347"/>
                  <a:pt x="1704" y="17279"/>
                  <a:pt x="1517" y="17026"/>
                </a:cubicBezTo>
                <a:cubicBezTo>
                  <a:pt x="1362" y="16817"/>
                  <a:pt x="1179" y="16796"/>
                  <a:pt x="1093" y="16979"/>
                </a:cubicBezTo>
                <a:cubicBezTo>
                  <a:pt x="1007" y="17159"/>
                  <a:pt x="812" y="17335"/>
                  <a:pt x="728" y="17306"/>
                </a:cubicBezTo>
                <a:cubicBezTo>
                  <a:pt x="725" y="17305"/>
                  <a:pt x="724" y="17305"/>
                  <a:pt x="721" y="17304"/>
                </a:cubicBezTo>
                <a:cubicBezTo>
                  <a:pt x="714" y="17302"/>
                  <a:pt x="715" y="17304"/>
                  <a:pt x="709" y="17302"/>
                </a:cubicBezTo>
                <a:cubicBezTo>
                  <a:pt x="701" y="17300"/>
                  <a:pt x="698" y="17301"/>
                  <a:pt x="693" y="17300"/>
                </a:cubicBezTo>
                <a:cubicBezTo>
                  <a:pt x="686" y="17301"/>
                  <a:pt x="682" y="17304"/>
                  <a:pt x="679" y="17310"/>
                </a:cubicBezTo>
                <a:cubicBezTo>
                  <a:pt x="683" y="17318"/>
                  <a:pt x="685" y="17324"/>
                  <a:pt x="702" y="17343"/>
                </a:cubicBezTo>
                <a:cubicBezTo>
                  <a:pt x="739" y="17385"/>
                  <a:pt x="737" y="17429"/>
                  <a:pt x="689" y="17528"/>
                </a:cubicBezTo>
                <a:cubicBezTo>
                  <a:pt x="677" y="17598"/>
                  <a:pt x="643" y="17681"/>
                  <a:pt x="572" y="17806"/>
                </a:cubicBezTo>
                <a:lnTo>
                  <a:pt x="463" y="17997"/>
                </a:lnTo>
                <a:cubicBezTo>
                  <a:pt x="445" y="18070"/>
                  <a:pt x="456" y="18111"/>
                  <a:pt x="496" y="18131"/>
                </a:cubicBezTo>
                <a:cubicBezTo>
                  <a:pt x="537" y="18151"/>
                  <a:pt x="593" y="18220"/>
                  <a:pt x="635" y="18286"/>
                </a:cubicBezTo>
                <a:cubicBezTo>
                  <a:pt x="676" y="18339"/>
                  <a:pt x="704" y="18388"/>
                  <a:pt x="695" y="18410"/>
                </a:cubicBezTo>
                <a:cubicBezTo>
                  <a:pt x="686" y="18431"/>
                  <a:pt x="685" y="18447"/>
                  <a:pt x="691" y="18456"/>
                </a:cubicBezTo>
                <a:cubicBezTo>
                  <a:pt x="695" y="18457"/>
                  <a:pt x="697" y="18459"/>
                  <a:pt x="702" y="18461"/>
                </a:cubicBezTo>
                <a:cubicBezTo>
                  <a:pt x="703" y="18461"/>
                  <a:pt x="703" y="18462"/>
                  <a:pt x="705" y="18461"/>
                </a:cubicBezTo>
                <a:cubicBezTo>
                  <a:pt x="724" y="18458"/>
                  <a:pt x="772" y="18466"/>
                  <a:pt x="812" y="18481"/>
                </a:cubicBezTo>
                <a:cubicBezTo>
                  <a:pt x="852" y="18495"/>
                  <a:pt x="929" y="18514"/>
                  <a:pt x="982" y="18522"/>
                </a:cubicBezTo>
                <a:cubicBezTo>
                  <a:pt x="1048" y="18532"/>
                  <a:pt x="1074" y="18564"/>
                  <a:pt x="1063" y="18622"/>
                </a:cubicBezTo>
                <a:cubicBezTo>
                  <a:pt x="1061" y="18634"/>
                  <a:pt x="1064" y="18634"/>
                  <a:pt x="1063" y="18642"/>
                </a:cubicBezTo>
                <a:cubicBezTo>
                  <a:pt x="1072" y="18653"/>
                  <a:pt x="1081" y="18661"/>
                  <a:pt x="1092" y="18666"/>
                </a:cubicBezTo>
                <a:cubicBezTo>
                  <a:pt x="1097" y="18662"/>
                  <a:pt x="1102" y="18660"/>
                  <a:pt x="1108" y="18654"/>
                </a:cubicBezTo>
                <a:cubicBezTo>
                  <a:pt x="1157" y="18612"/>
                  <a:pt x="1189" y="18616"/>
                  <a:pt x="1263" y="18676"/>
                </a:cubicBezTo>
                <a:cubicBezTo>
                  <a:pt x="1323" y="18724"/>
                  <a:pt x="1446" y="18753"/>
                  <a:pt x="1615" y="18758"/>
                </a:cubicBezTo>
                <a:cubicBezTo>
                  <a:pt x="1659" y="18759"/>
                  <a:pt x="1695" y="18762"/>
                  <a:pt x="1735" y="18765"/>
                </a:cubicBezTo>
                <a:cubicBezTo>
                  <a:pt x="1820" y="18769"/>
                  <a:pt x="1895" y="18776"/>
                  <a:pt x="1913" y="18786"/>
                </a:cubicBezTo>
                <a:cubicBezTo>
                  <a:pt x="1914" y="18787"/>
                  <a:pt x="1914" y="18788"/>
                  <a:pt x="1914" y="18789"/>
                </a:cubicBezTo>
                <a:cubicBezTo>
                  <a:pt x="1915" y="18789"/>
                  <a:pt x="1919" y="18789"/>
                  <a:pt x="1919" y="18790"/>
                </a:cubicBezTo>
                <a:cubicBezTo>
                  <a:pt x="1943" y="18803"/>
                  <a:pt x="1909" y="18913"/>
                  <a:pt x="1842" y="19033"/>
                </a:cubicBezTo>
                <a:cubicBezTo>
                  <a:pt x="1667" y="19351"/>
                  <a:pt x="1680" y="19511"/>
                  <a:pt x="1923" y="20006"/>
                </a:cubicBezTo>
                <a:cubicBezTo>
                  <a:pt x="2141" y="20452"/>
                  <a:pt x="2141" y="20554"/>
                  <a:pt x="1922" y="20452"/>
                </a:cubicBezTo>
                <a:cubicBezTo>
                  <a:pt x="1850" y="20418"/>
                  <a:pt x="1615" y="20391"/>
                  <a:pt x="1369" y="20386"/>
                </a:cubicBezTo>
                <a:cubicBezTo>
                  <a:pt x="1134" y="20382"/>
                  <a:pt x="922" y="20368"/>
                  <a:pt x="899" y="20355"/>
                </a:cubicBezTo>
                <a:cubicBezTo>
                  <a:pt x="876" y="20342"/>
                  <a:pt x="491" y="20341"/>
                  <a:pt x="0" y="20346"/>
                </a:cubicBezTo>
                <a:lnTo>
                  <a:pt x="0" y="21600"/>
                </a:lnTo>
                <a:lnTo>
                  <a:pt x="12989" y="21600"/>
                </a:lnTo>
                <a:lnTo>
                  <a:pt x="21600" y="21600"/>
                </a:lnTo>
                <a:lnTo>
                  <a:pt x="21600" y="20804"/>
                </a:lnTo>
                <a:cubicBezTo>
                  <a:pt x="20782" y="20791"/>
                  <a:pt x="20015" y="20805"/>
                  <a:pt x="19126" y="20853"/>
                </a:cubicBezTo>
                <a:cubicBezTo>
                  <a:pt x="18503" y="20887"/>
                  <a:pt x="17951" y="20895"/>
                  <a:pt x="17706" y="20874"/>
                </a:cubicBezTo>
                <a:cubicBezTo>
                  <a:pt x="17297" y="20838"/>
                  <a:pt x="17166" y="20771"/>
                  <a:pt x="17427" y="20731"/>
                </a:cubicBezTo>
                <a:lnTo>
                  <a:pt x="17571" y="20708"/>
                </a:lnTo>
                <a:lnTo>
                  <a:pt x="17431" y="20617"/>
                </a:lnTo>
                <a:lnTo>
                  <a:pt x="17291" y="20525"/>
                </a:lnTo>
                <a:lnTo>
                  <a:pt x="17550" y="20400"/>
                </a:lnTo>
                <a:cubicBezTo>
                  <a:pt x="17692" y="20330"/>
                  <a:pt x="17821" y="20273"/>
                  <a:pt x="17836" y="20272"/>
                </a:cubicBezTo>
                <a:cubicBezTo>
                  <a:pt x="17852" y="20271"/>
                  <a:pt x="17973" y="20219"/>
                  <a:pt x="18107" y="20158"/>
                </a:cubicBezTo>
                <a:cubicBezTo>
                  <a:pt x="18240" y="20096"/>
                  <a:pt x="18426" y="20031"/>
                  <a:pt x="18519" y="20014"/>
                </a:cubicBezTo>
                <a:cubicBezTo>
                  <a:pt x="18646" y="19990"/>
                  <a:pt x="18792" y="19887"/>
                  <a:pt x="19094" y="19608"/>
                </a:cubicBezTo>
                <a:cubicBezTo>
                  <a:pt x="19549" y="19186"/>
                  <a:pt x="19564" y="19165"/>
                  <a:pt x="19775" y="18614"/>
                </a:cubicBezTo>
                <a:cubicBezTo>
                  <a:pt x="19945" y="18168"/>
                  <a:pt x="19950" y="18124"/>
                  <a:pt x="19857" y="17889"/>
                </a:cubicBezTo>
                <a:cubicBezTo>
                  <a:pt x="19828" y="17817"/>
                  <a:pt x="19816" y="17779"/>
                  <a:pt x="19818" y="17752"/>
                </a:cubicBezTo>
                <a:cubicBezTo>
                  <a:pt x="19758" y="17644"/>
                  <a:pt x="19680" y="17537"/>
                  <a:pt x="19602" y="17463"/>
                </a:cubicBezTo>
                <a:cubicBezTo>
                  <a:pt x="19450" y="17317"/>
                  <a:pt x="19496" y="17288"/>
                  <a:pt x="19932" y="17260"/>
                </a:cubicBezTo>
                <a:cubicBezTo>
                  <a:pt x="20207" y="17243"/>
                  <a:pt x="20276" y="17222"/>
                  <a:pt x="20335" y="17141"/>
                </a:cubicBezTo>
                <a:cubicBezTo>
                  <a:pt x="20374" y="17088"/>
                  <a:pt x="20479" y="17031"/>
                  <a:pt x="20567" y="17016"/>
                </a:cubicBezTo>
                <a:cubicBezTo>
                  <a:pt x="20669" y="16998"/>
                  <a:pt x="20785" y="16891"/>
                  <a:pt x="20880" y="16757"/>
                </a:cubicBezTo>
                <a:cubicBezTo>
                  <a:pt x="20880" y="16706"/>
                  <a:pt x="20901" y="16654"/>
                  <a:pt x="20951" y="16577"/>
                </a:cubicBezTo>
                <a:cubicBezTo>
                  <a:pt x="20974" y="16542"/>
                  <a:pt x="20997" y="16521"/>
                  <a:pt x="21019" y="16500"/>
                </a:cubicBezTo>
                <a:cubicBezTo>
                  <a:pt x="21053" y="16410"/>
                  <a:pt x="21072" y="16321"/>
                  <a:pt x="21068" y="16244"/>
                </a:cubicBezTo>
                <a:cubicBezTo>
                  <a:pt x="21065" y="16184"/>
                  <a:pt x="21057" y="16123"/>
                  <a:pt x="21048" y="16062"/>
                </a:cubicBezTo>
                <a:cubicBezTo>
                  <a:pt x="21034" y="16032"/>
                  <a:pt x="21019" y="16005"/>
                  <a:pt x="21007" y="15968"/>
                </a:cubicBezTo>
                <a:cubicBezTo>
                  <a:pt x="20970" y="15848"/>
                  <a:pt x="20915" y="15691"/>
                  <a:pt x="20887" y="15619"/>
                </a:cubicBezTo>
                <a:cubicBezTo>
                  <a:pt x="20867" y="15569"/>
                  <a:pt x="20854" y="15508"/>
                  <a:pt x="20847" y="15456"/>
                </a:cubicBezTo>
                <a:cubicBezTo>
                  <a:pt x="20838" y="15442"/>
                  <a:pt x="20830" y="15425"/>
                  <a:pt x="20822" y="15413"/>
                </a:cubicBezTo>
                <a:cubicBezTo>
                  <a:pt x="20803" y="15388"/>
                  <a:pt x="20792" y="15366"/>
                  <a:pt x="20778" y="15343"/>
                </a:cubicBezTo>
                <a:cubicBezTo>
                  <a:pt x="20759" y="15317"/>
                  <a:pt x="20740" y="15293"/>
                  <a:pt x="20738" y="15275"/>
                </a:cubicBezTo>
                <a:cubicBezTo>
                  <a:pt x="20727" y="15250"/>
                  <a:pt x="20722" y="15231"/>
                  <a:pt x="20724" y="15220"/>
                </a:cubicBezTo>
                <a:cubicBezTo>
                  <a:pt x="20717" y="15208"/>
                  <a:pt x="20708" y="15199"/>
                  <a:pt x="20702" y="15185"/>
                </a:cubicBezTo>
                <a:cubicBezTo>
                  <a:pt x="20630" y="15015"/>
                  <a:pt x="20451" y="15042"/>
                  <a:pt x="20266" y="15251"/>
                </a:cubicBezTo>
                <a:cubicBezTo>
                  <a:pt x="20214" y="15310"/>
                  <a:pt x="20162" y="15356"/>
                  <a:pt x="20124" y="15382"/>
                </a:cubicBezTo>
                <a:cubicBezTo>
                  <a:pt x="20069" y="15460"/>
                  <a:pt x="20025" y="15531"/>
                  <a:pt x="20024" y="15558"/>
                </a:cubicBezTo>
                <a:cubicBezTo>
                  <a:pt x="20024" y="15598"/>
                  <a:pt x="19996" y="15639"/>
                  <a:pt x="19949" y="15679"/>
                </a:cubicBezTo>
                <a:cubicBezTo>
                  <a:pt x="19939" y="15701"/>
                  <a:pt x="19924" y="15718"/>
                  <a:pt x="19904" y="15718"/>
                </a:cubicBezTo>
                <a:cubicBezTo>
                  <a:pt x="19888" y="15739"/>
                  <a:pt x="19870" y="15745"/>
                  <a:pt x="19849" y="15745"/>
                </a:cubicBezTo>
                <a:cubicBezTo>
                  <a:pt x="19801" y="15770"/>
                  <a:pt x="19749" y="15795"/>
                  <a:pt x="19684" y="15817"/>
                </a:cubicBezTo>
                <a:cubicBezTo>
                  <a:pt x="19591" y="15849"/>
                  <a:pt x="19429" y="15923"/>
                  <a:pt x="19324" y="15982"/>
                </a:cubicBezTo>
                <a:cubicBezTo>
                  <a:pt x="19006" y="16159"/>
                  <a:pt x="18807" y="16219"/>
                  <a:pt x="18694" y="16173"/>
                </a:cubicBezTo>
                <a:cubicBezTo>
                  <a:pt x="18347" y="16032"/>
                  <a:pt x="18214" y="15989"/>
                  <a:pt x="18128" y="15989"/>
                </a:cubicBezTo>
                <a:cubicBezTo>
                  <a:pt x="18075" y="15989"/>
                  <a:pt x="18019" y="15960"/>
                  <a:pt x="18003" y="15924"/>
                </a:cubicBezTo>
                <a:cubicBezTo>
                  <a:pt x="17988" y="15888"/>
                  <a:pt x="17954" y="15859"/>
                  <a:pt x="17927" y="15859"/>
                </a:cubicBezTo>
                <a:cubicBezTo>
                  <a:pt x="17900" y="15859"/>
                  <a:pt x="17802" y="15799"/>
                  <a:pt x="17709" y="15726"/>
                </a:cubicBezTo>
                <a:cubicBezTo>
                  <a:pt x="17574" y="15619"/>
                  <a:pt x="17527" y="15604"/>
                  <a:pt x="17471" y="15646"/>
                </a:cubicBezTo>
                <a:cubicBezTo>
                  <a:pt x="17369" y="15721"/>
                  <a:pt x="16856" y="15404"/>
                  <a:pt x="16896" y="15290"/>
                </a:cubicBezTo>
                <a:cubicBezTo>
                  <a:pt x="16914" y="15239"/>
                  <a:pt x="16889" y="15196"/>
                  <a:pt x="16823" y="15164"/>
                </a:cubicBezTo>
                <a:cubicBezTo>
                  <a:pt x="16767" y="15137"/>
                  <a:pt x="16734" y="15097"/>
                  <a:pt x="16749" y="15076"/>
                </a:cubicBezTo>
                <a:cubicBezTo>
                  <a:pt x="16763" y="15055"/>
                  <a:pt x="16695" y="14983"/>
                  <a:pt x="16597" y="14915"/>
                </a:cubicBezTo>
                <a:cubicBezTo>
                  <a:pt x="16498" y="14848"/>
                  <a:pt x="16359" y="14738"/>
                  <a:pt x="16288" y="14671"/>
                </a:cubicBezTo>
                <a:cubicBezTo>
                  <a:pt x="16215" y="14603"/>
                  <a:pt x="16098" y="14546"/>
                  <a:pt x="16021" y="14541"/>
                </a:cubicBezTo>
                <a:cubicBezTo>
                  <a:pt x="15834" y="14528"/>
                  <a:pt x="15817" y="14446"/>
                  <a:pt x="15982" y="14352"/>
                </a:cubicBezTo>
                <a:cubicBezTo>
                  <a:pt x="16171" y="14244"/>
                  <a:pt x="16181" y="14224"/>
                  <a:pt x="16184" y="13961"/>
                </a:cubicBezTo>
                <a:cubicBezTo>
                  <a:pt x="16186" y="13801"/>
                  <a:pt x="16169" y="13732"/>
                  <a:pt x="16129" y="13739"/>
                </a:cubicBezTo>
                <a:cubicBezTo>
                  <a:pt x="16091" y="13745"/>
                  <a:pt x="16067" y="13686"/>
                  <a:pt x="16064" y="13575"/>
                </a:cubicBezTo>
                <a:cubicBezTo>
                  <a:pt x="16060" y="13480"/>
                  <a:pt x="16055" y="13330"/>
                  <a:pt x="16051" y="13243"/>
                </a:cubicBezTo>
                <a:cubicBezTo>
                  <a:pt x="16044" y="13056"/>
                  <a:pt x="15960" y="13043"/>
                  <a:pt x="15810" y="13207"/>
                </a:cubicBezTo>
                <a:cubicBezTo>
                  <a:pt x="15716" y="13311"/>
                  <a:pt x="15712" y="13311"/>
                  <a:pt x="15676" y="13227"/>
                </a:cubicBezTo>
                <a:cubicBezTo>
                  <a:pt x="15656" y="13179"/>
                  <a:pt x="15605" y="13117"/>
                  <a:pt x="15563" y="13089"/>
                </a:cubicBezTo>
                <a:cubicBezTo>
                  <a:pt x="15495" y="13044"/>
                  <a:pt x="15496" y="13007"/>
                  <a:pt x="15565" y="12699"/>
                </a:cubicBezTo>
                <a:cubicBezTo>
                  <a:pt x="15607" y="12511"/>
                  <a:pt x="15647" y="12182"/>
                  <a:pt x="15653" y="11967"/>
                </a:cubicBezTo>
                <a:cubicBezTo>
                  <a:pt x="15660" y="11752"/>
                  <a:pt x="15687" y="11552"/>
                  <a:pt x="15714" y="11522"/>
                </a:cubicBezTo>
                <a:cubicBezTo>
                  <a:pt x="15818" y="11410"/>
                  <a:pt x="15753" y="10789"/>
                  <a:pt x="15629" y="10708"/>
                </a:cubicBezTo>
                <a:cubicBezTo>
                  <a:pt x="15590" y="10682"/>
                  <a:pt x="15546" y="10583"/>
                  <a:pt x="15531" y="10488"/>
                </a:cubicBezTo>
                <a:cubicBezTo>
                  <a:pt x="15516" y="10392"/>
                  <a:pt x="15486" y="10274"/>
                  <a:pt x="15464" y="10226"/>
                </a:cubicBezTo>
                <a:cubicBezTo>
                  <a:pt x="15380" y="10045"/>
                  <a:pt x="15309" y="9731"/>
                  <a:pt x="15340" y="9685"/>
                </a:cubicBezTo>
                <a:cubicBezTo>
                  <a:pt x="15359" y="9658"/>
                  <a:pt x="15346" y="9642"/>
                  <a:pt x="15309" y="9649"/>
                </a:cubicBezTo>
                <a:cubicBezTo>
                  <a:pt x="15266" y="9657"/>
                  <a:pt x="15245" y="9610"/>
                  <a:pt x="15243" y="9500"/>
                </a:cubicBezTo>
                <a:cubicBezTo>
                  <a:pt x="15243" y="9411"/>
                  <a:pt x="15232" y="9332"/>
                  <a:pt x="15219" y="9323"/>
                </a:cubicBezTo>
                <a:cubicBezTo>
                  <a:pt x="14716" y="8972"/>
                  <a:pt x="14575" y="8900"/>
                  <a:pt x="14387" y="8900"/>
                </a:cubicBezTo>
                <a:cubicBezTo>
                  <a:pt x="14331" y="8900"/>
                  <a:pt x="14167" y="8847"/>
                  <a:pt x="14024" y="8781"/>
                </a:cubicBezTo>
                <a:cubicBezTo>
                  <a:pt x="13803" y="8681"/>
                  <a:pt x="13748" y="8671"/>
                  <a:pt x="13666" y="8717"/>
                </a:cubicBezTo>
                <a:cubicBezTo>
                  <a:pt x="13585" y="8762"/>
                  <a:pt x="13564" y="8760"/>
                  <a:pt x="13539" y="8700"/>
                </a:cubicBezTo>
                <a:cubicBezTo>
                  <a:pt x="13522" y="8660"/>
                  <a:pt x="13391" y="8581"/>
                  <a:pt x="13248" y="8525"/>
                </a:cubicBezTo>
                <a:cubicBezTo>
                  <a:pt x="13106" y="8468"/>
                  <a:pt x="12989" y="8403"/>
                  <a:pt x="12989" y="8381"/>
                </a:cubicBezTo>
                <a:cubicBezTo>
                  <a:pt x="12989" y="8342"/>
                  <a:pt x="12747" y="8273"/>
                  <a:pt x="12601" y="8270"/>
                </a:cubicBezTo>
                <a:cubicBezTo>
                  <a:pt x="12561" y="8270"/>
                  <a:pt x="12521" y="8224"/>
                  <a:pt x="12512" y="8169"/>
                </a:cubicBezTo>
                <a:cubicBezTo>
                  <a:pt x="12501" y="8096"/>
                  <a:pt x="12480" y="8080"/>
                  <a:pt x="12438" y="8112"/>
                </a:cubicBezTo>
                <a:cubicBezTo>
                  <a:pt x="12350" y="8177"/>
                  <a:pt x="12176" y="8081"/>
                  <a:pt x="12012" y="7877"/>
                </a:cubicBezTo>
                <a:cubicBezTo>
                  <a:pt x="11955" y="7806"/>
                  <a:pt x="11923" y="7750"/>
                  <a:pt x="11899" y="7678"/>
                </a:cubicBezTo>
                <a:cubicBezTo>
                  <a:pt x="11883" y="7659"/>
                  <a:pt x="11876" y="7634"/>
                  <a:pt x="11879" y="7597"/>
                </a:cubicBezTo>
                <a:cubicBezTo>
                  <a:pt x="11866" y="7528"/>
                  <a:pt x="11854" y="7442"/>
                  <a:pt x="11845" y="7320"/>
                </a:cubicBezTo>
                <a:cubicBezTo>
                  <a:pt x="11836" y="7293"/>
                  <a:pt x="11833" y="7248"/>
                  <a:pt x="11836" y="7179"/>
                </a:cubicBezTo>
                <a:cubicBezTo>
                  <a:pt x="11822" y="6916"/>
                  <a:pt x="11837" y="6789"/>
                  <a:pt x="11910" y="6568"/>
                </a:cubicBezTo>
                <a:cubicBezTo>
                  <a:pt x="11965" y="6403"/>
                  <a:pt x="12024" y="6155"/>
                  <a:pt x="12042" y="6017"/>
                </a:cubicBezTo>
                <a:cubicBezTo>
                  <a:pt x="12073" y="5782"/>
                  <a:pt x="12087" y="5760"/>
                  <a:pt x="12249" y="5690"/>
                </a:cubicBezTo>
                <a:cubicBezTo>
                  <a:pt x="12494" y="5585"/>
                  <a:pt x="12590" y="5443"/>
                  <a:pt x="12650" y="5100"/>
                </a:cubicBezTo>
                <a:cubicBezTo>
                  <a:pt x="12709" y="4761"/>
                  <a:pt x="12684" y="4652"/>
                  <a:pt x="12522" y="4538"/>
                </a:cubicBezTo>
                <a:cubicBezTo>
                  <a:pt x="12416" y="4463"/>
                  <a:pt x="12408" y="4431"/>
                  <a:pt x="12421" y="4101"/>
                </a:cubicBezTo>
                <a:cubicBezTo>
                  <a:pt x="12432" y="3807"/>
                  <a:pt x="12417" y="3718"/>
                  <a:pt x="12326" y="3548"/>
                </a:cubicBezTo>
                <a:cubicBezTo>
                  <a:pt x="12303" y="3516"/>
                  <a:pt x="12284" y="3478"/>
                  <a:pt x="12271" y="3435"/>
                </a:cubicBezTo>
                <a:cubicBezTo>
                  <a:pt x="12239" y="3371"/>
                  <a:pt x="12197" y="3291"/>
                  <a:pt x="12194" y="3274"/>
                </a:cubicBezTo>
                <a:cubicBezTo>
                  <a:pt x="12189" y="3249"/>
                  <a:pt x="12033" y="3093"/>
                  <a:pt x="11844" y="2919"/>
                </a:cubicBezTo>
                <a:cubicBezTo>
                  <a:pt x="11820" y="2911"/>
                  <a:pt x="11795" y="2896"/>
                  <a:pt x="11778" y="2877"/>
                </a:cubicBezTo>
                <a:cubicBezTo>
                  <a:pt x="11758" y="2856"/>
                  <a:pt x="11748" y="2838"/>
                  <a:pt x="11746" y="2826"/>
                </a:cubicBezTo>
                <a:cubicBezTo>
                  <a:pt x="11568" y="2664"/>
                  <a:pt x="11472" y="2564"/>
                  <a:pt x="11422" y="2489"/>
                </a:cubicBezTo>
                <a:cubicBezTo>
                  <a:pt x="11403" y="2485"/>
                  <a:pt x="11382" y="2482"/>
                  <a:pt x="11353" y="2482"/>
                </a:cubicBezTo>
                <a:cubicBezTo>
                  <a:pt x="11202" y="2485"/>
                  <a:pt x="11149" y="2389"/>
                  <a:pt x="11275" y="2343"/>
                </a:cubicBezTo>
                <a:cubicBezTo>
                  <a:pt x="11324" y="2325"/>
                  <a:pt x="11364" y="2271"/>
                  <a:pt x="11364" y="2223"/>
                </a:cubicBezTo>
                <a:cubicBezTo>
                  <a:pt x="11364" y="2165"/>
                  <a:pt x="11402" y="2131"/>
                  <a:pt x="11475" y="2122"/>
                </a:cubicBezTo>
                <a:cubicBezTo>
                  <a:pt x="11481" y="2121"/>
                  <a:pt x="11484" y="2119"/>
                  <a:pt x="11489" y="2119"/>
                </a:cubicBezTo>
                <a:cubicBezTo>
                  <a:pt x="11519" y="2098"/>
                  <a:pt x="11547" y="2075"/>
                  <a:pt x="11563" y="2052"/>
                </a:cubicBezTo>
                <a:cubicBezTo>
                  <a:pt x="11562" y="2043"/>
                  <a:pt x="11560" y="2035"/>
                  <a:pt x="11557" y="2024"/>
                </a:cubicBezTo>
                <a:cubicBezTo>
                  <a:pt x="11537" y="1969"/>
                  <a:pt x="11554" y="1931"/>
                  <a:pt x="11607" y="1913"/>
                </a:cubicBezTo>
                <a:cubicBezTo>
                  <a:pt x="11661" y="1894"/>
                  <a:pt x="11678" y="1854"/>
                  <a:pt x="11659" y="1787"/>
                </a:cubicBezTo>
                <a:cubicBezTo>
                  <a:pt x="11643" y="1728"/>
                  <a:pt x="11660" y="1668"/>
                  <a:pt x="11704" y="1636"/>
                </a:cubicBezTo>
                <a:cubicBezTo>
                  <a:pt x="11749" y="1602"/>
                  <a:pt x="11765" y="1544"/>
                  <a:pt x="11747" y="1479"/>
                </a:cubicBezTo>
                <a:cubicBezTo>
                  <a:pt x="11726" y="1406"/>
                  <a:pt x="11742" y="1367"/>
                  <a:pt x="11798" y="1348"/>
                </a:cubicBezTo>
                <a:cubicBezTo>
                  <a:pt x="11870" y="1323"/>
                  <a:pt x="11867" y="1309"/>
                  <a:pt x="11772" y="1218"/>
                </a:cubicBezTo>
                <a:cubicBezTo>
                  <a:pt x="11698" y="1148"/>
                  <a:pt x="11682" y="1118"/>
                  <a:pt x="11707" y="1077"/>
                </a:cubicBezTo>
                <a:cubicBezTo>
                  <a:pt x="11710" y="1067"/>
                  <a:pt x="11716" y="1058"/>
                  <a:pt x="11727" y="1051"/>
                </a:cubicBezTo>
                <a:cubicBezTo>
                  <a:pt x="11728" y="1049"/>
                  <a:pt x="11729" y="1048"/>
                  <a:pt x="11731" y="1046"/>
                </a:cubicBezTo>
                <a:cubicBezTo>
                  <a:pt x="11744" y="1032"/>
                  <a:pt x="11752" y="1020"/>
                  <a:pt x="11759" y="1010"/>
                </a:cubicBezTo>
                <a:cubicBezTo>
                  <a:pt x="11758" y="999"/>
                  <a:pt x="11750" y="987"/>
                  <a:pt x="11733" y="971"/>
                </a:cubicBezTo>
                <a:cubicBezTo>
                  <a:pt x="11719" y="958"/>
                  <a:pt x="11712" y="944"/>
                  <a:pt x="11709" y="931"/>
                </a:cubicBezTo>
                <a:cubicBezTo>
                  <a:pt x="11655" y="901"/>
                  <a:pt x="11640" y="858"/>
                  <a:pt x="11661" y="785"/>
                </a:cubicBezTo>
                <a:cubicBezTo>
                  <a:pt x="11666" y="765"/>
                  <a:pt x="11669" y="748"/>
                  <a:pt x="11670" y="734"/>
                </a:cubicBezTo>
                <a:cubicBezTo>
                  <a:pt x="11654" y="720"/>
                  <a:pt x="11641" y="702"/>
                  <a:pt x="11628" y="682"/>
                </a:cubicBezTo>
                <a:cubicBezTo>
                  <a:pt x="11623" y="681"/>
                  <a:pt x="11620" y="679"/>
                  <a:pt x="11615" y="679"/>
                </a:cubicBezTo>
                <a:cubicBezTo>
                  <a:pt x="11506" y="679"/>
                  <a:pt x="11467" y="599"/>
                  <a:pt x="11537" y="523"/>
                </a:cubicBezTo>
                <a:cubicBezTo>
                  <a:pt x="11588" y="468"/>
                  <a:pt x="11580" y="453"/>
                  <a:pt x="11489" y="432"/>
                </a:cubicBezTo>
                <a:cubicBezTo>
                  <a:pt x="11429" y="418"/>
                  <a:pt x="11362" y="360"/>
                  <a:pt x="11338" y="304"/>
                </a:cubicBezTo>
                <a:cubicBezTo>
                  <a:pt x="11336" y="302"/>
                  <a:pt x="11335" y="299"/>
                  <a:pt x="11333" y="297"/>
                </a:cubicBezTo>
                <a:cubicBezTo>
                  <a:pt x="11298" y="263"/>
                  <a:pt x="11262" y="236"/>
                  <a:pt x="11234" y="225"/>
                </a:cubicBezTo>
                <a:cubicBezTo>
                  <a:pt x="11231" y="226"/>
                  <a:pt x="11228" y="225"/>
                  <a:pt x="11224" y="227"/>
                </a:cubicBezTo>
                <a:cubicBezTo>
                  <a:pt x="11210" y="232"/>
                  <a:pt x="11194" y="229"/>
                  <a:pt x="11179" y="223"/>
                </a:cubicBezTo>
                <a:cubicBezTo>
                  <a:pt x="11154" y="222"/>
                  <a:pt x="11120" y="203"/>
                  <a:pt x="11092" y="173"/>
                </a:cubicBezTo>
                <a:cubicBezTo>
                  <a:pt x="11057" y="135"/>
                  <a:pt x="11049" y="114"/>
                  <a:pt x="11068" y="89"/>
                </a:cubicBezTo>
                <a:lnTo>
                  <a:pt x="11032" y="22"/>
                </a:lnTo>
                <a:cubicBezTo>
                  <a:pt x="10952" y="14"/>
                  <a:pt x="10693" y="10"/>
                  <a:pt x="10434" y="5"/>
                </a:cubicBezTo>
                <a:lnTo>
                  <a:pt x="8986" y="2"/>
                </a:lnTo>
                <a:close/>
                <a:moveTo>
                  <a:pt x="6679" y="853"/>
                </a:moveTo>
                <a:cubicBezTo>
                  <a:pt x="6654" y="853"/>
                  <a:pt x="6633" y="873"/>
                  <a:pt x="6633" y="896"/>
                </a:cubicBezTo>
                <a:cubicBezTo>
                  <a:pt x="6633" y="920"/>
                  <a:pt x="6668" y="940"/>
                  <a:pt x="6710" y="940"/>
                </a:cubicBezTo>
                <a:cubicBezTo>
                  <a:pt x="6751" y="940"/>
                  <a:pt x="6772" y="920"/>
                  <a:pt x="6755" y="896"/>
                </a:cubicBezTo>
                <a:cubicBezTo>
                  <a:pt x="6739" y="873"/>
                  <a:pt x="6705" y="853"/>
                  <a:pt x="6679" y="853"/>
                </a:cubicBezTo>
                <a:close/>
                <a:moveTo>
                  <a:pt x="7099" y="871"/>
                </a:moveTo>
                <a:cubicBezTo>
                  <a:pt x="7082" y="875"/>
                  <a:pt x="7070" y="901"/>
                  <a:pt x="7070" y="938"/>
                </a:cubicBezTo>
                <a:cubicBezTo>
                  <a:pt x="7070" y="1043"/>
                  <a:pt x="7098" y="1053"/>
                  <a:pt x="7136" y="963"/>
                </a:cubicBezTo>
                <a:cubicBezTo>
                  <a:pt x="7151" y="928"/>
                  <a:pt x="7143" y="888"/>
                  <a:pt x="7117" y="874"/>
                </a:cubicBezTo>
                <a:cubicBezTo>
                  <a:pt x="7111" y="870"/>
                  <a:pt x="7105" y="869"/>
                  <a:pt x="7099" y="871"/>
                </a:cubicBezTo>
                <a:close/>
                <a:moveTo>
                  <a:pt x="6814" y="1125"/>
                </a:moveTo>
                <a:cubicBezTo>
                  <a:pt x="6767" y="1122"/>
                  <a:pt x="6715" y="1146"/>
                  <a:pt x="6684" y="1198"/>
                </a:cubicBezTo>
                <a:cubicBezTo>
                  <a:pt x="6635" y="1280"/>
                  <a:pt x="6644" y="1288"/>
                  <a:pt x="6781" y="1288"/>
                </a:cubicBezTo>
                <a:cubicBezTo>
                  <a:pt x="6898" y="1288"/>
                  <a:pt x="6929" y="1271"/>
                  <a:pt x="6916" y="1212"/>
                </a:cubicBezTo>
                <a:cubicBezTo>
                  <a:pt x="6904" y="1158"/>
                  <a:pt x="6861" y="1128"/>
                  <a:pt x="6814" y="1125"/>
                </a:cubicBezTo>
                <a:close/>
                <a:moveTo>
                  <a:pt x="7131" y="1347"/>
                </a:moveTo>
                <a:cubicBezTo>
                  <a:pt x="7129" y="1353"/>
                  <a:pt x="7142" y="1368"/>
                  <a:pt x="7167" y="1396"/>
                </a:cubicBezTo>
                <a:cubicBezTo>
                  <a:pt x="7237" y="1471"/>
                  <a:pt x="7264" y="1480"/>
                  <a:pt x="7264" y="1424"/>
                </a:cubicBezTo>
                <a:cubicBezTo>
                  <a:pt x="7264" y="1402"/>
                  <a:pt x="7229" y="1372"/>
                  <a:pt x="7185" y="1357"/>
                </a:cubicBezTo>
                <a:cubicBezTo>
                  <a:pt x="7152" y="1345"/>
                  <a:pt x="7134" y="1341"/>
                  <a:pt x="7131" y="1347"/>
                </a:cubicBezTo>
                <a:close/>
                <a:moveTo>
                  <a:pt x="15870" y="11830"/>
                </a:moveTo>
                <a:cubicBezTo>
                  <a:pt x="15864" y="11830"/>
                  <a:pt x="15858" y="11832"/>
                  <a:pt x="15851" y="11836"/>
                </a:cubicBezTo>
                <a:cubicBezTo>
                  <a:pt x="15824" y="11851"/>
                  <a:pt x="15803" y="11881"/>
                  <a:pt x="15803" y="11903"/>
                </a:cubicBezTo>
                <a:cubicBezTo>
                  <a:pt x="15803" y="11926"/>
                  <a:pt x="15824" y="11945"/>
                  <a:pt x="15851" y="11945"/>
                </a:cubicBezTo>
                <a:cubicBezTo>
                  <a:pt x="15878" y="11945"/>
                  <a:pt x="15900" y="11914"/>
                  <a:pt x="15900" y="11876"/>
                </a:cubicBezTo>
                <a:cubicBezTo>
                  <a:pt x="15900" y="11848"/>
                  <a:pt x="15887" y="11831"/>
                  <a:pt x="15870" y="11830"/>
                </a:cubicBezTo>
                <a:close/>
                <a:moveTo>
                  <a:pt x="16001" y="12595"/>
                </a:moveTo>
                <a:cubicBezTo>
                  <a:pt x="15991" y="12594"/>
                  <a:pt x="15979" y="12598"/>
                  <a:pt x="15967" y="12609"/>
                </a:cubicBezTo>
                <a:cubicBezTo>
                  <a:pt x="15950" y="12624"/>
                  <a:pt x="15954" y="12672"/>
                  <a:pt x="15975" y="12715"/>
                </a:cubicBezTo>
                <a:cubicBezTo>
                  <a:pt x="16011" y="12789"/>
                  <a:pt x="16013" y="12789"/>
                  <a:pt x="16033" y="12713"/>
                </a:cubicBezTo>
                <a:cubicBezTo>
                  <a:pt x="16050" y="12649"/>
                  <a:pt x="16032" y="12598"/>
                  <a:pt x="16001" y="1259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65" name="Line"/>
          <p:cNvSpPr/>
          <p:nvPr/>
        </p:nvSpPr>
        <p:spPr>
          <a:xfrm flipH="1" flipV="1">
            <a:off x="5555617" y="2385625"/>
            <a:ext cx="5496739" cy="1"/>
          </a:xfrm>
          <a:prstGeom prst="line">
            <a:avLst/>
          </a:prstGeom>
          <a:ln w="25400">
            <a:solidFill>
              <a:srgbClr val="0433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</a:p>
        </p:txBody>
      </p:sp>
      <p:sp>
        <p:nvSpPr>
          <p:cNvPr id="366" name="Line"/>
          <p:cNvSpPr/>
          <p:nvPr/>
        </p:nvSpPr>
        <p:spPr>
          <a:xfrm>
            <a:off x="13483342" y="5512030"/>
            <a:ext cx="5309332" cy="1"/>
          </a:xfrm>
          <a:prstGeom prst="line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</a:p>
        </p:txBody>
      </p:sp>
      <p:sp>
        <p:nvSpPr>
          <p:cNvPr id="367" name="Line"/>
          <p:cNvSpPr/>
          <p:nvPr/>
        </p:nvSpPr>
        <p:spPr>
          <a:xfrm>
            <a:off x="13483342" y="1236678"/>
            <a:ext cx="5309332" cy="1"/>
          </a:xfrm>
          <a:prstGeom prst="line">
            <a:avLst/>
          </a:prstGeom>
          <a:ln w="25400">
            <a:solidFill>
              <a:srgbClr val="9437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</a:p>
        </p:txBody>
      </p:sp>
      <p:sp>
        <p:nvSpPr>
          <p:cNvPr id="368" name="Line"/>
          <p:cNvSpPr/>
          <p:nvPr/>
        </p:nvSpPr>
        <p:spPr>
          <a:xfrm flipH="1">
            <a:off x="5555617" y="7060110"/>
            <a:ext cx="5496739" cy="1"/>
          </a:xfrm>
          <a:prstGeom prst="line">
            <a:avLst/>
          </a:prstGeom>
          <a:ln w="25400">
            <a:solidFill>
              <a:srgbClr val="008F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</a:p>
        </p:txBody>
      </p:sp>
      <p:sp>
        <p:nvSpPr>
          <p:cNvPr id="369" name="Line"/>
          <p:cNvSpPr/>
          <p:nvPr/>
        </p:nvSpPr>
        <p:spPr>
          <a:xfrm>
            <a:off x="13483342" y="12860718"/>
            <a:ext cx="5309332" cy="1"/>
          </a:xfrm>
          <a:prstGeom prst="line">
            <a:avLst/>
          </a:prstGeom>
          <a:ln w="254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</a:p>
        </p:txBody>
      </p:sp>
      <p:pic>
        <p:nvPicPr>
          <p:cNvPr id="370" name="bergamot-15ml.jpeg" descr="bergamot-15ml.jpeg"/>
          <p:cNvPicPr>
            <a:picLocks noChangeAspect="1"/>
          </p:cNvPicPr>
          <p:nvPr/>
        </p:nvPicPr>
        <p:blipFill>
          <a:blip r:embed="rId3">
            <a:extLst/>
          </a:blip>
          <a:srcRect l="24637" t="6395" r="24761" b="23075"/>
          <a:stretch>
            <a:fillRect/>
          </a:stretch>
        </p:blipFill>
        <p:spPr>
          <a:xfrm>
            <a:off x="18869119" y="7698030"/>
            <a:ext cx="1004406" cy="2566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583" fill="norm" stroke="1" extrusionOk="0">
                <a:moveTo>
                  <a:pt x="11660" y="3"/>
                </a:moveTo>
                <a:cubicBezTo>
                  <a:pt x="8975" y="-17"/>
                  <a:pt x="6175" y="50"/>
                  <a:pt x="4779" y="217"/>
                </a:cubicBezTo>
                <a:cubicBezTo>
                  <a:pt x="3798" y="333"/>
                  <a:pt x="3725" y="354"/>
                  <a:pt x="3672" y="570"/>
                </a:cubicBezTo>
                <a:cubicBezTo>
                  <a:pt x="3641" y="697"/>
                  <a:pt x="3509" y="866"/>
                  <a:pt x="3374" y="948"/>
                </a:cubicBezTo>
                <a:cubicBezTo>
                  <a:pt x="3189" y="1058"/>
                  <a:pt x="3101" y="1497"/>
                  <a:pt x="3016" y="2703"/>
                </a:cubicBezTo>
                <a:cubicBezTo>
                  <a:pt x="2934" y="3872"/>
                  <a:pt x="2842" y="4336"/>
                  <a:pt x="2676" y="4412"/>
                </a:cubicBezTo>
                <a:cubicBezTo>
                  <a:pt x="2380" y="4546"/>
                  <a:pt x="2234" y="6254"/>
                  <a:pt x="2522" y="6211"/>
                </a:cubicBezTo>
                <a:cubicBezTo>
                  <a:pt x="2627" y="6195"/>
                  <a:pt x="2817" y="6229"/>
                  <a:pt x="2940" y="6287"/>
                </a:cubicBezTo>
                <a:cubicBezTo>
                  <a:pt x="3063" y="6346"/>
                  <a:pt x="3264" y="6394"/>
                  <a:pt x="3391" y="6394"/>
                </a:cubicBezTo>
                <a:cubicBezTo>
                  <a:pt x="3780" y="6394"/>
                  <a:pt x="3844" y="6516"/>
                  <a:pt x="3578" y="6765"/>
                </a:cubicBezTo>
                <a:cubicBezTo>
                  <a:pt x="3352" y="6977"/>
                  <a:pt x="3196" y="7016"/>
                  <a:pt x="2122" y="7142"/>
                </a:cubicBezTo>
                <a:cubicBezTo>
                  <a:pt x="1389" y="7227"/>
                  <a:pt x="755" y="7351"/>
                  <a:pt x="496" y="7459"/>
                </a:cubicBezTo>
                <a:lnTo>
                  <a:pt x="70" y="7639"/>
                </a:lnTo>
                <a:lnTo>
                  <a:pt x="10" y="13536"/>
                </a:lnTo>
                <a:cubicBezTo>
                  <a:pt x="-19" y="16781"/>
                  <a:pt x="15" y="19667"/>
                  <a:pt x="78" y="19948"/>
                </a:cubicBezTo>
                <a:cubicBezTo>
                  <a:pt x="183" y="20411"/>
                  <a:pt x="246" y="20477"/>
                  <a:pt x="768" y="20665"/>
                </a:cubicBezTo>
                <a:lnTo>
                  <a:pt x="1339" y="20875"/>
                </a:lnTo>
                <a:lnTo>
                  <a:pt x="836" y="21112"/>
                </a:lnTo>
                <a:cubicBezTo>
                  <a:pt x="527" y="21257"/>
                  <a:pt x="432" y="21382"/>
                  <a:pt x="385" y="21583"/>
                </a:cubicBezTo>
                <a:lnTo>
                  <a:pt x="21410" y="21583"/>
                </a:lnTo>
                <a:cubicBezTo>
                  <a:pt x="21378" y="21373"/>
                  <a:pt x="21291" y="21259"/>
                  <a:pt x="20908" y="21106"/>
                </a:cubicBezTo>
                <a:lnTo>
                  <a:pt x="20371" y="20889"/>
                </a:lnTo>
                <a:lnTo>
                  <a:pt x="20814" y="20745"/>
                </a:lnTo>
                <a:cubicBezTo>
                  <a:pt x="21060" y="20666"/>
                  <a:pt x="21346" y="20514"/>
                  <a:pt x="21444" y="20408"/>
                </a:cubicBezTo>
                <a:cubicBezTo>
                  <a:pt x="21564" y="20279"/>
                  <a:pt x="21581" y="18167"/>
                  <a:pt x="21504" y="13947"/>
                </a:cubicBezTo>
                <a:lnTo>
                  <a:pt x="21393" y="7679"/>
                </a:lnTo>
                <a:lnTo>
                  <a:pt x="20967" y="7482"/>
                </a:lnTo>
                <a:cubicBezTo>
                  <a:pt x="20726" y="7370"/>
                  <a:pt x="20236" y="7256"/>
                  <a:pt x="19818" y="7212"/>
                </a:cubicBezTo>
                <a:cubicBezTo>
                  <a:pt x="18479" y="7072"/>
                  <a:pt x="18008" y="6960"/>
                  <a:pt x="17816" y="6745"/>
                </a:cubicBezTo>
                <a:cubicBezTo>
                  <a:pt x="17644" y="6551"/>
                  <a:pt x="17671" y="6530"/>
                  <a:pt x="18242" y="6398"/>
                </a:cubicBezTo>
                <a:cubicBezTo>
                  <a:pt x="18577" y="6320"/>
                  <a:pt x="18927" y="6257"/>
                  <a:pt x="19017" y="6257"/>
                </a:cubicBezTo>
                <a:cubicBezTo>
                  <a:pt x="19238" y="6257"/>
                  <a:pt x="19206" y="4537"/>
                  <a:pt x="18983" y="4432"/>
                </a:cubicBezTo>
                <a:cubicBezTo>
                  <a:pt x="18884" y="4385"/>
                  <a:pt x="18776" y="3648"/>
                  <a:pt x="18728" y="2720"/>
                </a:cubicBezTo>
                <a:cubicBezTo>
                  <a:pt x="18662" y="1452"/>
                  <a:pt x="18584" y="1055"/>
                  <a:pt x="18387" y="938"/>
                </a:cubicBezTo>
                <a:cubicBezTo>
                  <a:pt x="18247" y="854"/>
                  <a:pt x="18131" y="693"/>
                  <a:pt x="18131" y="580"/>
                </a:cubicBezTo>
                <a:cubicBezTo>
                  <a:pt x="18131" y="454"/>
                  <a:pt x="18013" y="351"/>
                  <a:pt x="17825" y="313"/>
                </a:cubicBezTo>
                <a:cubicBezTo>
                  <a:pt x="16906" y="130"/>
                  <a:pt x="14344" y="23"/>
                  <a:pt x="11660" y="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71" name="clary-sage-15ml.jpeg" descr="clary-sage-15ml.jpeg"/>
          <p:cNvPicPr>
            <a:picLocks noChangeAspect="1"/>
          </p:cNvPicPr>
          <p:nvPr/>
        </p:nvPicPr>
        <p:blipFill>
          <a:blip r:embed="rId4">
            <a:extLst/>
          </a:blip>
          <a:srcRect l="24485" t="6122" r="24777" b="23738"/>
          <a:stretch>
            <a:fillRect/>
          </a:stretch>
        </p:blipFill>
        <p:spPr>
          <a:xfrm>
            <a:off x="4402092" y="1167602"/>
            <a:ext cx="961188" cy="2436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586" fill="norm" stroke="1" extrusionOk="0">
                <a:moveTo>
                  <a:pt x="10047" y="4"/>
                </a:moveTo>
                <a:cubicBezTo>
                  <a:pt x="7859" y="22"/>
                  <a:pt x="5795" y="105"/>
                  <a:pt x="4738" y="243"/>
                </a:cubicBezTo>
                <a:cubicBezTo>
                  <a:pt x="3968" y="344"/>
                  <a:pt x="3844" y="386"/>
                  <a:pt x="3794" y="559"/>
                </a:cubicBezTo>
                <a:cubicBezTo>
                  <a:pt x="3762" y="670"/>
                  <a:pt x="3619" y="826"/>
                  <a:pt x="3483" y="908"/>
                </a:cubicBezTo>
                <a:cubicBezTo>
                  <a:pt x="3294" y="1021"/>
                  <a:pt x="3211" y="1454"/>
                  <a:pt x="3135" y="2708"/>
                </a:cubicBezTo>
                <a:cubicBezTo>
                  <a:pt x="3080" y="3616"/>
                  <a:pt x="2969" y="4392"/>
                  <a:pt x="2886" y="4431"/>
                </a:cubicBezTo>
                <a:cubicBezTo>
                  <a:pt x="2802" y="4471"/>
                  <a:pt x="2730" y="4899"/>
                  <a:pt x="2725" y="5384"/>
                </a:cubicBezTo>
                <a:cubicBezTo>
                  <a:pt x="2721" y="5870"/>
                  <a:pt x="2666" y="6303"/>
                  <a:pt x="2601" y="6344"/>
                </a:cubicBezTo>
                <a:cubicBezTo>
                  <a:pt x="2525" y="6393"/>
                  <a:pt x="2587" y="6405"/>
                  <a:pt x="2779" y="6376"/>
                </a:cubicBezTo>
                <a:cubicBezTo>
                  <a:pt x="2963" y="6348"/>
                  <a:pt x="3109" y="6369"/>
                  <a:pt x="3171" y="6432"/>
                </a:cubicBezTo>
                <a:cubicBezTo>
                  <a:pt x="3226" y="6489"/>
                  <a:pt x="3422" y="6534"/>
                  <a:pt x="3598" y="6534"/>
                </a:cubicBezTo>
                <a:cubicBezTo>
                  <a:pt x="4077" y="6534"/>
                  <a:pt x="4148" y="6640"/>
                  <a:pt x="3866" y="6907"/>
                </a:cubicBezTo>
                <a:cubicBezTo>
                  <a:pt x="3668" y="7093"/>
                  <a:pt x="3469" y="7163"/>
                  <a:pt x="2948" y="7220"/>
                </a:cubicBezTo>
                <a:cubicBezTo>
                  <a:pt x="2580" y="7260"/>
                  <a:pt x="2210" y="7294"/>
                  <a:pt x="2129" y="7294"/>
                </a:cubicBezTo>
                <a:cubicBezTo>
                  <a:pt x="1668" y="7295"/>
                  <a:pt x="777" y="7540"/>
                  <a:pt x="552" y="7730"/>
                </a:cubicBezTo>
                <a:cubicBezTo>
                  <a:pt x="272" y="7966"/>
                  <a:pt x="132" y="10722"/>
                  <a:pt x="45" y="17482"/>
                </a:cubicBezTo>
                <a:lnTo>
                  <a:pt x="0" y="20672"/>
                </a:lnTo>
                <a:lnTo>
                  <a:pt x="499" y="20876"/>
                </a:lnTo>
                <a:lnTo>
                  <a:pt x="1006" y="21083"/>
                </a:lnTo>
                <a:lnTo>
                  <a:pt x="615" y="21301"/>
                </a:lnTo>
                <a:cubicBezTo>
                  <a:pt x="475" y="21378"/>
                  <a:pt x="382" y="21470"/>
                  <a:pt x="321" y="21586"/>
                </a:cubicBezTo>
                <a:lnTo>
                  <a:pt x="21100" y="21586"/>
                </a:lnTo>
                <a:lnTo>
                  <a:pt x="20584" y="21357"/>
                </a:lnTo>
                <a:lnTo>
                  <a:pt x="20040" y="21115"/>
                </a:lnTo>
                <a:lnTo>
                  <a:pt x="20414" y="20985"/>
                </a:lnTo>
                <a:cubicBezTo>
                  <a:pt x="21344" y="20658"/>
                  <a:pt x="21308" y="20838"/>
                  <a:pt x="21483" y="14250"/>
                </a:cubicBezTo>
                <a:cubicBezTo>
                  <a:pt x="21573" y="10883"/>
                  <a:pt x="21600" y="8044"/>
                  <a:pt x="21537" y="7945"/>
                </a:cubicBezTo>
                <a:cubicBezTo>
                  <a:pt x="21359" y="7666"/>
                  <a:pt x="20688" y="7449"/>
                  <a:pt x="19639" y="7329"/>
                </a:cubicBezTo>
                <a:cubicBezTo>
                  <a:pt x="18379" y="7185"/>
                  <a:pt x="18118" y="7101"/>
                  <a:pt x="17992" y="6795"/>
                </a:cubicBezTo>
                <a:cubicBezTo>
                  <a:pt x="17904" y="6582"/>
                  <a:pt x="17943" y="6530"/>
                  <a:pt x="18214" y="6496"/>
                </a:cubicBezTo>
                <a:cubicBezTo>
                  <a:pt x="19302" y="6357"/>
                  <a:pt x="19337" y="6337"/>
                  <a:pt x="19337" y="5775"/>
                </a:cubicBezTo>
                <a:cubicBezTo>
                  <a:pt x="19337" y="5484"/>
                  <a:pt x="19279" y="5225"/>
                  <a:pt x="19212" y="5198"/>
                </a:cubicBezTo>
                <a:cubicBezTo>
                  <a:pt x="19145" y="5171"/>
                  <a:pt x="19114" y="5011"/>
                  <a:pt x="19141" y="4839"/>
                </a:cubicBezTo>
                <a:cubicBezTo>
                  <a:pt x="19167" y="4668"/>
                  <a:pt x="19108" y="4487"/>
                  <a:pt x="19016" y="4442"/>
                </a:cubicBezTo>
                <a:cubicBezTo>
                  <a:pt x="18923" y="4396"/>
                  <a:pt x="18818" y="3607"/>
                  <a:pt x="18775" y="2687"/>
                </a:cubicBezTo>
                <a:cubicBezTo>
                  <a:pt x="18708" y="1249"/>
                  <a:pt x="18653" y="1000"/>
                  <a:pt x="18401" y="890"/>
                </a:cubicBezTo>
                <a:cubicBezTo>
                  <a:pt x="18240" y="820"/>
                  <a:pt x="18107" y="681"/>
                  <a:pt x="18107" y="581"/>
                </a:cubicBezTo>
                <a:cubicBezTo>
                  <a:pt x="18107" y="351"/>
                  <a:pt x="17759" y="273"/>
                  <a:pt x="16103" y="148"/>
                </a:cubicBezTo>
                <a:cubicBezTo>
                  <a:pt x="14551" y="31"/>
                  <a:pt x="12235" y="-14"/>
                  <a:pt x="10047" y="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72" name="Line"/>
          <p:cNvSpPr/>
          <p:nvPr/>
        </p:nvSpPr>
        <p:spPr>
          <a:xfrm flipH="1">
            <a:off x="5555617" y="11097171"/>
            <a:ext cx="5496739" cy="1"/>
          </a:xfrm>
          <a:prstGeom prst="line">
            <a:avLst/>
          </a:prstGeom>
          <a:ln w="25400">
            <a:solidFill>
              <a:srgbClr val="EA764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</a:p>
        </p:txBody>
      </p:sp>
      <p:sp>
        <p:nvSpPr>
          <p:cNvPr id="373" name="Line"/>
          <p:cNvSpPr/>
          <p:nvPr/>
        </p:nvSpPr>
        <p:spPr>
          <a:xfrm>
            <a:off x="13483342" y="9186374"/>
            <a:ext cx="5309332" cy="1"/>
          </a:xfrm>
          <a:prstGeom prst="line">
            <a:avLst/>
          </a:prstGeom>
          <a:ln w="25400">
            <a:solidFill>
              <a:srgbClr val="FFD47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</a:p>
        </p:txBody>
      </p:sp>
      <p:pic>
        <p:nvPicPr>
          <p:cNvPr id="374" name="cinnamon-bark-5ml.jpeg" descr="cinnamon-bark-5ml.jpeg"/>
          <p:cNvPicPr>
            <a:picLocks noChangeAspect="1"/>
          </p:cNvPicPr>
          <p:nvPr/>
        </p:nvPicPr>
        <p:blipFill>
          <a:blip r:embed="rId5">
            <a:extLst/>
          </a:blip>
          <a:srcRect l="29507" t="10207" r="29516" b="28586"/>
          <a:stretch>
            <a:fillRect/>
          </a:stretch>
        </p:blipFill>
        <p:spPr>
          <a:xfrm>
            <a:off x="4454630" y="9927624"/>
            <a:ext cx="856112" cy="2216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98" fill="norm" stroke="1" extrusionOk="0">
                <a:moveTo>
                  <a:pt x="10801" y="0"/>
                </a:moveTo>
                <a:cubicBezTo>
                  <a:pt x="9610" y="-2"/>
                  <a:pt x="8410" y="8"/>
                  <a:pt x="7276" y="31"/>
                </a:cubicBezTo>
                <a:cubicBezTo>
                  <a:pt x="2573" y="123"/>
                  <a:pt x="1439" y="264"/>
                  <a:pt x="1643" y="731"/>
                </a:cubicBezTo>
                <a:cubicBezTo>
                  <a:pt x="1678" y="809"/>
                  <a:pt x="1571" y="939"/>
                  <a:pt x="1404" y="1017"/>
                </a:cubicBezTo>
                <a:cubicBezTo>
                  <a:pt x="1154" y="1133"/>
                  <a:pt x="1090" y="1530"/>
                  <a:pt x="1044" y="3213"/>
                </a:cubicBezTo>
                <a:cubicBezTo>
                  <a:pt x="1009" y="4510"/>
                  <a:pt x="901" y="5304"/>
                  <a:pt x="765" y="5367"/>
                </a:cubicBezTo>
                <a:cubicBezTo>
                  <a:pt x="646" y="5423"/>
                  <a:pt x="571" y="5621"/>
                  <a:pt x="595" y="5808"/>
                </a:cubicBezTo>
                <a:cubicBezTo>
                  <a:pt x="618" y="5995"/>
                  <a:pt x="586" y="6199"/>
                  <a:pt x="525" y="6265"/>
                </a:cubicBezTo>
                <a:cubicBezTo>
                  <a:pt x="464" y="6330"/>
                  <a:pt x="368" y="6656"/>
                  <a:pt x="305" y="6988"/>
                </a:cubicBezTo>
                <a:lnTo>
                  <a:pt x="185" y="7591"/>
                </a:lnTo>
                <a:lnTo>
                  <a:pt x="1154" y="7661"/>
                </a:lnTo>
                <a:lnTo>
                  <a:pt x="2113" y="7726"/>
                </a:lnTo>
                <a:lnTo>
                  <a:pt x="2173" y="8125"/>
                </a:lnTo>
                <a:cubicBezTo>
                  <a:pt x="2255" y="8670"/>
                  <a:pt x="1960" y="8934"/>
                  <a:pt x="1104" y="9072"/>
                </a:cubicBezTo>
                <a:cubicBezTo>
                  <a:pt x="540" y="9163"/>
                  <a:pt x="355" y="9251"/>
                  <a:pt x="175" y="9509"/>
                </a:cubicBezTo>
                <a:cubicBezTo>
                  <a:pt x="19" y="9734"/>
                  <a:pt x="-29" y="11422"/>
                  <a:pt x="15" y="15055"/>
                </a:cubicBezTo>
                <a:lnTo>
                  <a:pt x="75" y="20279"/>
                </a:lnTo>
                <a:lnTo>
                  <a:pt x="595" y="20685"/>
                </a:lnTo>
                <a:cubicBezTo>
                  <a:pt x="1064" y="21052"/>
                  <a:pt x="1076" y="21103"/>
                  <a:pt x="804" y="21262"/>
                </a:cubicBezTo>
                <a:cubicBezTo>
                  <a:pt x="684" y="21332"/>
                  <a:pt x="608" y="21453"/>
                  <a:pt x="545" y="21598"/>
                </a:cubicBezTo>
                <a:lnTo>
                  <a:pt x="21198" y="21598"/>
                </a:lnTo>
                <a:cubicBezTo>
                  <a:pt x="21154" y="21436"/>
                  <a:pt x="21076" y="21340"/>
                  <a:pt x="20948" y="21265"/>
                </a:cubicBezTo>
                <a:cubicBezTo>
                  <a:pt x="20646" y="21089"/>
                  <a:pt x="20651" y="21054"/>
                  <a:pt x="21048" y="20794"/>
                </a:cubicBezTo>
                <a:cubicBezTo>
                  <a:pt x="21468" y="20518"/>
                  <a:pt x="21473" y="20434"/>
                  <a:pt x="21527" y="15066"/>
                </a:cubicBezTo>
                <a:cubicBezTo>
                  <a:pt x="21571" y="10726"/>
                  <a:pt x="21528" y="9581"/>
                  <a:pt x="21318" y="9424"/>
                </a:cubicBezTo>
                <a:cubicBezTo>
                  <a:pt x="21172" y="9316"/>
                  <a:pt x="20718" y="9166"/>
                  <a:pt x="20309" y="9092"/>
                </a:cubicBezTo>
                <a:cubicBezTo>
                  <a:pt x="19625" y="8966"/>
                  <a:pt x="19555" y="8919"/>
                  <a:pt x="19430" y="8531"/>
                </a:cubicBezTo>
                <a:cubicBezTo>
                  <a:pt x="19200" y="7816"/>
                  <a:pt x="19288" y="7736"/>
                  <a:pt x="20419" y="7657"/>
                </a:cubicBezTo>
                <a:lnTo>
                  <a:pt x="21407" y="7587"/>
                </a:lnTo>
                <a:lnTo>
                  <a:pt x="21258" y="6945"/>
                </a:lnTo>
                <a:cubicBezTo>
                  <a:pt x="21173" y="6592"/>
                  <a:pt x="21117" y="6115"/>
                  <a:pt x="21138" y="5882"/>
                </a:cubicBezTo>
                <a:cubicBezTo>
                  <a:pt x="21159" y="5648"/>
                  <a:pt x="21084" y="5417"/>
                  <a:pt x="20978" y="5367"/>
                </a:cubicBezTo>
                <a:cubicBezTo>
                  <a:pt x="20872" y="5318"/>
                  <a:pt x="20735" y="4338"/>
                  <a:pt x="20668" y="3190"/>
                </a:cubicBezTo>
                <a:cubicBezTo>
                  <a:pt x="20570" y="1509"/>
                  <a:pt x="20492" y="1078"/>
                  <a:pt x="20249" y="974"/>
                </a:cubicBezTo>
                <a:cubicBezTo>
                  <a:pt x="20083" y="903"/>
                  <a:pt x="19939" y="737"/>
                  <a:pt x="19939" y="603"/>
                </a:cubicBezTo>
                <a:cubicBezTo>
                  <a:pt x="19939" y="396"/>
                  <a:pt x="19841" y="345"/>
                  <a:pt x="19280" y="278"/>
                </a:cubicBezTo>
                <a:cubicBezTo>
                  <a:pt x="17873" y="112"/>
                  <a:pt x="14376" y="5"/>
                  <a:pt x="10801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75" name="melissa.jpg" descr="melissa.jpg"/>
          <p:cNvPicPr>
            <a:picLocks noChangeAspect="1"/>
          </p:cNvPicPr>
          <p:nvPr/>
        </p:nvPicPr>
        <p:blipFill>
          <a:blip r:embed="rId6">
            <a:extLst/>
          </a:blip>
          <a:srcRect l="30812" t="21095" r="31174" b="10596"/>
          <a:stretch>
            <a:fillRect/>
          </a:stretch>
        </p:blipFill>
        <p:spPr>
          <a:xfrm>
            <a:off x="19000200" y="385939"/>
            <a:ext cx="803605" cy="2089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595" fill="norm" stroke="1" extrusionOk="0">
                <a:moveTo>
                  <a:pt x="10400" y="0"/>
                </a:moveTo>
                <a:cubicBezTo>
                  <a:pt x="3327" y="4"/>
                  <a:pt x="1862" y="93"/>
                  <a:pt x="1862" y="521"/>
                </a:cubicBezTo>
                <a:cubicBezTo>
                  <a:pt x="1862" y="646"/>
                  <a:pt x="1720" y="805"/>
                  <a:pt x="1542" y="874"/>
                </a:cubicBezTo>
                <a:cubicBezTo>
                  <a:pt x="1356" y="946"/>
                  <a:pt x="1199" y="1862"/>
                  <a:pt x="1180" y="3043"/>
                </a:cubicBezTo>
                <a:cubicBezTo>
                  <a:pt x="1162" y="4170"/>
                  <a:pt x="1039" y="5149"/>
                  <a:pt x="903" y="5217"/>
                </a:cubicBezTo>
                <a:cubicBezTo>
                  <a:pt x="767" y="5286"/>
                  <a:pt x="556" y="5832"/>
                  <a:pt x="435" y="6431"/>
                </a:cubicBezTo>
                <a:cubicBezTo>
                  <a:pt x="269" y="7253"/>
                  <a:pt x="308" y="7518"/>
                  <a:pt x="605" y="7518"/>
                </a:cubicBezTo>
                <a:cubicBezTo>
                  <a:pt x="1311" y="7518"/>
                  <a:pt x="2178" y="7926"/>
                  <a:pt x="2181" y="8257"/>
                </a:cubicBezTo>
                <a:cubicBezTo>
                  <a:pt x="2183" y="8470"/>
                  <a:pt x="1839" y="8689"/>
                  <a:pt x="1159" y="8905"/>
                </a:cubicBezTo>
                <a:lnTo>
                  <a:pt x="126" y="9233"/>
                </a:lnTo>
                <a:lnTo>
                  <a:pt x="20" y="14007"/>
                </a:lnTo>
                <a:cubicBezTo>
                  <a:pt x="-42" y="16765"/>
                  <a:pt x="47" y="19152"/>
                  <a:pt x="233" y="19655"/>
                </a:cubicBezTo>
                <a:cubicBezTo>
                  <a:pt x="376" y="20044"/>
                  <a:pt x="504" y="20868"/>
                  <a:pt x="595" y="21595"/>
                </a:cubicBezTo>
                <a:lnTo>
                  <a:pt x="21100" y="21595"/>
                </a:lnTo>
                <a:cubicBezTo>
                  <a:pt x="21081" y="21438"/>
                  <a:pt x="21052" y="21295"/>
                  <a:pt x="20940" y="21181"/>
                </a:cubicBezTo>
                <a:cubicBezTo>
                  <a:pt x="20571" y="20803"/>
                  <a:pt x="20689" y="20532"/>
                  <a:pt x="21175" y="20648"/>
                </a:cubicBezTo>
                <a:cubicBezTo>
                  <a:pt x="21317" y="20681"/>
                  <a:pt x="21460" y="18154"/>
                  <a:pt x="21494" y="15032"/>
                </a:cubicBezTo>
                <a:lnTo>
                  <a:pt x="21558" y="9356"/>
                </a:lnTo>
                <a:lnTo>
                  <a:pt x="20387" y="8942"/>
                </a:lnTo>
                <a:cubicBezTo>
                  <a:pt x="19378" y="8584"/>
                  <a:pt x="19235" y="8465"/>
                  <a:pt x="19322" y="8056"/>
                </a:cubicBezTo>
                <a:cubicBezTo>
                  <a:pt x="19410" y="7643"/>
                  <a:pt x="19530" y="7577"/>
                  <a:pt x="20302" y="7543"/>
                </a:cubicBezTo>
                <a:cubicBezTo>
                  <a:pt x="21132" y="7506"/>
                  <a:pt x="21195" y="7463"/>
                  <a:pt x="21249" y="6858"/>
                </a:cubicBezTo>
                <a:cubicBezTo>
                  <a:pt x="21333" y="5929"/>
                  <a:pt x="21190" y="5357"/>
                  <a:pt x="20845" y="5221"/>
                </a:cubicBezTo>
                <a:cubicBezTo>
                  <a:pt x="20679" y="5156"/>
                  <a:pt x="20547" y="4248"/>
                  <a:pt x="20547" y="3199"/>
                </a:cubicBezTo>
                <a:cubicBezTo>
                  <a:pt x="20547" y="2024"/>
                  <a:pt x="20390" y="1100"/>
                  <a:pt x="20142" y="792"/>
                </a:cubicBezTo>
                <a:cubicBezTo>
                  <a:pt x="19560" y="70"/>
                  <a:pt x="18623" y="-5"/>
                  <a:pt x="1040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76" name="Arborvitae_5ml.jpeg" descr="Arborvitae_5ml.jpeg"/>
          <p:cNvPicPr>
            <a:picLocks noChangeAspect="1"/>
          </p:cNvPicPr>
          <p:nvPr/>
        </p:nvPicPr>
        <p:blipFill>
          <a:blip r:embed="rId7">
            <a:extLst/>
          </a:blip>
          <a:srcRect l="21868" t="10305" r="22136" b="29032"/>
          <a:stretch>
            <a:fillRect/>
          </a:stretch>
        </p:blipFill>
        <p:spPr>
          <a:xfrm>
            <a:off x="18973870" y="11060981"/>
            <a:ext cx="856264" cy="2226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4" h="21581" fill="norm" stroke="1" extrusionOk="0">
                <a:moveTo>
                  <a:pt x="9088" y="6"/>
                </a:moveTo>
                <a:cubicBezTo>
                  <a:pt x="5589" y="32"/>
                  <a:pt x="2427" y="134"/>
                  <a:pt x="1906" y="303"/>
                </a:cubicBezTo>
                <a:cubicBezTo>
                  <a:pt x="1780" y="343"/>
                  <a:pt x="1678" y="475"/>
                  <a:pt x="1678" y="591"/>
                </a:cubicBezTo>
                <a:cubicBezTo>
                  <a:pt x="1678" y="709"/>
                  <a:pt x="1525" y="879"/>
                  <a:pt x="1340" y="976"/>
                </a:cubicBezTo>
                <a:cubicBezTo>
                  <a:pt x="1027" y="1141"/>
                  <a:pt x="1009" y="1254"/>
                  <a:pt x="924" y="2980"/>
                </a:cubicBezTo>
                <a:cubicBezTo>
                  <a:pt x="864" y="4191"/>
                  <a:pt x="892" y="4868"/>
                  <a:pt x="1003" y="4992"/>
                </a:cubicBezTo>
                <a:cubicBezTo>
                  <a:pt x="1145" y="5150"/>
                  <a:pt x="1118" y="5201"/>
                  <a:pt x="854" y="5304"/>
                </a:cubicBezTo>
                <a:cubicBezTo>
                  <a:pt x="444" y="5463"/>
                  <a:pt x="334" y="6041"/>
                  <a:pt x="705" y="6096"/>
                </a:cubicBezTo>
                <a:cubicBezTo>
                  <a:pt x="910" y="6127"/>
                  <a:pt x="897" y="6152"/>
                  <a:pt x="606" y="6239"/>
                </a:cubicBezTo>
                <a:cubicBezTo>
                  <a:pt x="295" y="6332"/>
                  <a:pt x="253" y="6410"/>
                  <a:pt x="209" y="6973"/>
                </a:cubicBezTo>
                <a:cubicBezTo>
                  <a:pt x="161" y="7603"/>
                  <a:pt x="159" y="7604"/>
                  <a:pt x="557" y="7635"/>
                </a:cubicBezTo>
                <a:cubicBezTo>
                  <a:pt x="2116" y="7758"/>
                  <a:pt x="2064" y="7744"/>
                  <a:pt x="2114" y="8112"/>
                </a:cubicBezTo>
                <a:cubicBezTo>
                  <a:pt x="2181" y="8602"/>
                  <a:pt x="1860" y="8912"/>
                  <a:pt x="1132" y="9059"/>
                </a:cubicBezTo>
                <a:cubicBezTo>
                  <a:pt x="-85" y="9304"/>
                  <a:pt x="1" y="8867"/>
                  <a:pt x="1" y="14895"/>
                </a:cubicBezTo>
                <a:cubicBezTo>
                  <a:pt x="1" y="19920"/>
                  <a:pt x="23" y="20311"/>
                  <a:pt x="289" y="20608"/>
                </a:cubicBezTo>
                <a:cubicBezTo>
                  <a:pt x="446" y="20783"/>
                  <a:pt x="711" y="20974"/>
                  <a:pt x="884" y="21035"/>
                </a:cubicBezTo>
                <a:cubicBezTo>
                  <a:pt x="1197" y="21145"/>
                  <a:pt x="1195" y="21147"/>
                  <a:pt x="854" y="21289"/>
                </a:cubicBezTo>
                <a:cubicBezTo>
                  <a:pt x="691" y="21356"/>
                  <a:pt x="607" y="21446"/>
                  <a:pt x="547" y="21581"/>
                </a:cubicBezTo>
                <a:lnTo>
                  <a:pt x="20934" y="21581"/>
                </a:lnTo>
                <a:cubicBezTo>
                  <a:pt x="20864" y="21449"/>
                  <a:pt x="20774" y="21343"/>
                  <a:pt x="20626" y="21285"/>
                </a:cubicBezTo>
                <a:cubicBezTo>
                  <a:pt x="20323" y="21165"/>
                  <a:pt x="20321" y="21162"/>
                  <a:pt x="20646" y="21027"/>
                </a:cubicBezTo>
                <a:cubicBezTo>
                  <a:pt x="20827" y="20952"/>
                  <a:pt x="21046" y="20781"/>
                  <a:pt x="21142" y="20650"/>
                </a:cubicBezTo>
                <a:cubicBezTo>
                  <a:pt x="21393" y="20306"/>
                  <a:pt x="21515" y="9838"/>
                  <a:pt x="21271" y="9516"/>
                </a:cubicBezTo>
                <a:cubicBezTo>
                  <a:pt x="21092" y="9281"/>
                  <a:pt x="21012" y="9259"/>
                  <a:pt x="19614" y="9043"/>
                </a:cubicBezTo>
                <a:cubicBezTo>
                  <a:pt x="19287" y="8993"/>
                  <a:pt x="19204" y="8952"/>
                  <a:pt x="19317" y="8897"/>
                </a:cubicBezTo>
                <a:cubicBezTo>
                  <a:pt x="19404" y="8854"/>
                  <a:pt x="19419" y="8767"/>
                  <a:pt x="19346" y="8697"/>
                </a:cubicBezTo>
                <a:cubicBezTo>
                  <a:pt x="19276" y="8629"/>
                  <a:pt x="19214" y="8399"/>
                  <a:pt x="19207" y="8185"/>
                </a:cubicBezTo>
                <a:cubicBezTo>
                  <a:pt x="19197" y="7817"/>
                  <a:pt x="19219" y="7795"/>
                  <a:pt x="19634" y="7731"/>
                </a:cubicBezTo>
                <a:cubicBezTo>
                  <a:pt x="19875" y="7695"/>
                  <a:pt x="20344" y="7650"/>
                  <a:pt x="20676" y="7631"/>
                </a:cubicBezTo>
                <a:lnTo>
                  <a:pt x="21271" y="7597"/>
                </a:lnTo>
                <a:lnTo>
                  <a:pt x="21182" y="7220"/>
                </a:lnTo>
                <a:cubicBezTo>
                  <a:pt x="21132" y="7011"/>
                  <a:pt x="21048" y="6684"/>
                  <a:pt x="20993" y="6496"/>
                </a:cubicBezTo>
                <a:cubicBezTo>
                  <a:pt x="20890" y="6146"/>
                  <a:pt x="20894" y="6051"/>
                  <a:pt x="21033" y="5715"/>
                </a:cubicBezTo>
                <a:cubicBezTo>
                  <a:pt x="21094" y="5568"/>
                  <a:pt x="21014" y="5473"/>
                  <a:pt x="20705" y="5331"/>
                </a:cubicBezTo>
                <a:cubicBezTo>
                  <a:pt x="20424" y="5201"/>
                  <a:pt x="20359" y="5131"/>
                  <a:pt x="20487" y="5100"/>
                </a:cubicBezTo>
                <a:cubicBezTo>
                  <a:pt x="20625" y="5067"/>
                  <a:pt x="20642" y="4556"/>
                  <a:pt x="20557" y="3096"/>
                </a:cubicBezTo>
                <a:cubicBezTo>
                  <a:pt x="20451" y="1288"/>
                  <a:pt x="20421" y="1128"/>
                  <a:pt x="20140" y="1010"/>
                </a:cubicBezTo>
                <a:cubicBezTo>
                  <a:pt x="19955" y="933"/>
                  <a:pt x="19832" y="790"/>
                  <a:pt x="19832" y="653"/>
                </a:cubicBezTo>
                <a:cubicBezTo>
                  <a:pt x="19832" y="381"/>
                  <a:pt x="19500" y="281"/>
                  <a:pt x="18295" y="183"/>
                </a:cubicBezTo>
                <a:cubicBezTo>
                  <a:pt x="16421" y="32"/>
                  <a:pt x="12588" y="-19"/>
                  <a:pt x="9088" y="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77" name="Image" descr="Image"/>
          <p:cNvPicPr>
            <a:picLocks noChangeAspect="1"/>
          </p:cNvPicPr>
          <p:nvPr/>
        </p:nvPicPr>
        <p:blipFill>
          <a:blip r:embed="rId8">
            <a:extLst/>
          </a:blip>
          <a:srcRect l="29639" t="10599" r="29953" b="30299"/>
          <a:stretch>
            <a:fillRect/>
          </a:stretch>
        </p:blipFill>
        <p:spPr>
          <a:xfrm>
            <a:off x="4445540" y="5749726"/>
            <a:ext cx="874292" cy="2216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599" fill="norm" stroke="1" extrusionOk="0">
                <a:moveTo>
                  <a:pt x="10458" y="0"/>
                </a:moveTo>
                <a:cubicBezTo>
                  <a:pt x="2718" y="1"/>
                  <a:pt x="1792" y="55"/>
                  <a:pt x="1792" y="518"/>
                </a:cubicBezTo>
                <a:cubicBezTo>
                  <a:pt x="1792" y="658"/>
                  <a:pt x="1638" y="834"/>
                  <a:pt x="1449" y="909"/>
                </a:cubicBezTo>
                <a:cubicBezTo>
                  <a:pt x="1203" y="1006"/>
                  <a:pt x="1080" y="1650"/>
                  <a:pt x="1028" y="3179"/>
                </a:cubicBezTo>
                <a:cubicBezTo>
                  <a:pt x="989" y="4353"/>
                  <a:pt x="907" y="5345"/>
                  <a:pt x="852" y="5383"/>
                </a:cubicBezTo>
                <a:cubicBezTo>
                  <a:pt x="797" y="5421"/>
                  <a:pt x="671" y="5799"/>
                  <a:pt x="568" y="6219"/>
                </a:cubicBezTo>
                <a:cubicBezTo>
                  <a:pt x="465" y="6639"/>
                  <a:pt x="316" y="7133"/>
                  <a:pt x="235" y="7321"/>
                </a:cubicBezTo>
                <a:cubicBezTo>
                  <a:pt x="97" y="7642"/>
                  <a:pt x="152" y="7670"/>
                  <a:pt x="1146" y="7766"/>
                </a:cubicBezTo>
                <a:lnTo>
                  <a:pt x="2203" y="7866"/>
                </a:lnTo>
                <a:lnTo>
                  <a:pt x="2154" y="8404"/>
                </a:lnTo>
                <a:cubicBezTo>
                  <a:pt x="2106" y="8927"/>
                  <a:pt x="1630" y="9221"/>
                  <a:pt x="617" y="9355"/>
                </a:cubicBezTo>
                <a:cubicBezTo>
                  <a:pt x="107" y="9422"/>
                  <a:pt x="0" y="10564"/>
                  <a:pt x="0" y="15902"/>
                </a:cubicBezTo>
                <a:cubicBezTo>
                  <a:pt x="0" y="20548"/>
                  <a:pt x="24" y="20742"/>
                  <a:pt x="568" y="21174"/>
                </a:cubicBezTo>
                <a:cubicBezTo>
                  <a:pt x="831" y="21382"/>
                  <a:pt x="945" y="21503"/>
                  <a:pt x="960" y="21599"/>
                </a:cubicBezTo>
                <a:lnTo>
                  <a:pt x="20750" y="21599"/>
                </a:lnTo>
                <a:cubicBezTo>
                  <a:pt x="20761" y="21521"/>
                  <a:pt x="20852" y="21445"/>
                  <a:pt x="21034" y="21332"/>
                </a:cubicBezTo>
                <a:cubicBezTo>
                  <a:pt x="21408" y="21100"/>
                  <a:pt x="21480" y="20335"/>
                  <a:pt x="21553" y="15605"/>
                </a:cubicBezTo>
                <a:cubicBezTo>
                  <a:pt x="21600" y="12602"/>
                  <a:pt x="21557" y="9984"/>
                  <a:pt x="21465" y="9788"/>
                </a:cubicBezTo>
                <a:cubicBezTo>
                  <a:pt x="21339" y="9520"/>
                  <a:pt x="21086" y="9398"/>
                  <a:pt x="20408" y="9285"/>
                </a:cubicBezTo>
                <a:cubicBezTo>
                  <a:pt x="19589" y="9150"/>
                  <a:pt x="19500" y="9090"/>
                  <a:pt x="19438" y="8612"/>
                </a:cubicBezTo>
                <a:cubicBezTo>
                  <a:pt x="19401" y="8325"/>
                  <a:pt x="19350" y="8042"/>
                  <a:pt x="19321" y="7982"/>
                </a:cubicBezTo>
                <a:cubicBezTo>
                  <a:pt x="19291" y="7922"/>
                  <a:pt x="19737" y="7823"/>
                  <a:pt x="20319" y="7766"/>
                </a:cubicBezTo>
                <a:lnTo>
                  <a:pt x="21377" y="7665"/>
                </a:lnTo>
                <a:lnTo>
                  <a:pt x="21181" y="6559"/>
                </a:lnTo>
                <a:cubicBezTo>
                  <a:pt x="21073" y="5951"/>
                  <a:pt x="20949" y="5426"/>
                  <a:pt x="20897" y="5391"/>
                </a:cubicBezTo>
                <a:cubicBezTo>
                  <a:pt x="20846" y="5356"/>
                  <a:pt x="20760" y="4361"/>
                  <a:pt x="20701" y="3179"/>
                </a:cubicBezTo>
                <a:cubicBezTo>
                  <a:pt x="20631" y="1741"/>
                  <a:pt x="20485" y="986"/>
                  <a:pt x="20271" y="901"/>
                </a:cubicBezTo>
                <a:cubicBezTo>
                  <a:pt x="20094" y="831"/>
                  <a:pt x="19947" y="662"/>
                  <a:pt x="19947" y="526"/>
                </a:cubicBezTo>
                <a:cubicBezTo>
                  <a:pt x="19947" y="84"/>
                  <a:pt x="18408" y="-1"/>
                  <a:pt x="10458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78" name="Image" descr="Image"/>
          <p:cNvPicPr>
            <a:picLocks noChangeAspect="1"/>
          </p:cNvPicPr>
          <p:nvPr/>
        </p:nvPicPr>
        <p:blipFill>
          <a:blip r:embed="rId9">
            <a:extLst/>
          </a:blip>
          <a:srcRect l="30154" t="10612" r="29956" b="28599"/>
          <a:stretch>
            <a:fillRect/>
          </a:stretch>
        </p:blipFill>
        <p:spPr>
          <a:xfrm>
            <a:off x="18974020" y="4381512"/>
            <a:ext cx="855964" cy="2261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594" fill="norm" stroke="1" extrusionOk="0">
                <a:moveTo>
                  <a:pt x="10589" y="1"/>
                </a:moveTo>
                <a:cubicBezTo>
                  <a:pt x="2920" y="-6"/>
                  <a:pt x="1530" y="73"/>
                  <a:pt x="1530" y="512"/>
                </a:cubicBezTo>
                <a:cubicBezTo>
                  <a:pt x="1530" y="642"/>
                  <a:pt x="1409" y="793"/>
                  <a:pt x="1260" y="850"/>
                </a:cubicBezTo>
                <a:cubicBezTo>
                  <a:pt x="1109" y="907"/>
                  <a:pt x="945" y="1875"/>
                  <a:pt x="890" y="3025"/>
                </a:cubicBezTo>
                <a:cubicBezTo>
                  <a:pt x="836" y="4165"/>
                  <a:pt x="694" y="5157"/>
                  <a:pt x="580" y="5228"/>
                </a:cubicBezTo>
                <a:cubicBezTo>
                  <a:pt x="466" y="5298"/>
                  <a:pt x="415" y="5517"/>
                  <a:pt x="460" y="5717"/>
                </a:cubicBezTo>
                <a:cubicBezTo>
                  <a:pt x="505" y="5916"/>
                  <a:pt x="450" y="6114"/>
                  <a:pt x="340" y="6156"/>
                </a:cubicBezTo>
                <a:cubicBezTo>
                  <a:pt x="230" y="6198"/>
                  <a:pt x="140" y="6507"/>
                  <a:pt x="140" y="6838"/>
                </a:cubicBezTo>
                <a:cubicBezTo>
                  <a:pt x="140" y="7428"/>
                  <a:pt x="164" y="7444"/>
                  <a:pt x="1050" y="7540"/>
                </a:cubicBezTo>
                <a:cubicBezTo>
                  <a:pt x="1869" y="7629"/>
                  <a:pt x="1961" y="7681"/>
                  <a:pt x="2040" y="8093"/>
                </a:cubicBezTo>
                <a:cubicBezTo>
                  <a:pt x="2118" y="8502"/>
                  <a:pt x="2015" y="8584"/>
                  <a:pt x="1060" y="8927"/>
                </a:cubicBezTo>
                <a:lnTo>
                  <a:pt x="0" y="9310"/>
                </a:lnTo>
                <a:lnTo>
                  <a:pt x="0" y="14832"/>
                </a:lnTo>
                <a:cubicBezTo>
                  <a:pt x="0" y="19982"/>
                  <a:pt x="32" y="20379"/>
                  <a:pt x="510" y="20745"/>
                </a:cubicBezTo>
                <a:cubicBezTo>
                  <a:pt x="792" y="20961"/>
                  <a:pt x="941" y="21191"/>
                  <a:pt x="840" y="21253"/>
                </a:cubicBezTo>
                <a:cubicBezTo>
                  <a:pt x="819" y="21266"/>
                  <a:pt x="861" y="21527"/>
                  <a:pt x="850" y="21594"/>
                </a:cubicBezTo>
                <a:lnTo>
                  <a:pt x="20858" y="21594"/>
                </a:lnTo>
                <a:cubicBezTo>
                  <a:pt x="20841" y="21552"/>
                  <a:pt x="20841" y="21470"/>
                  <a:pt x="20818" y="21439"/>
                </a:cubicBezTo>
                <a:cubicBezTo>
                  <a:pt x="20583" y="21117"/>
                  <a:pt x="20612" y="20977"/>
                  <a:pt x="20988" y="20699"/>
                </a:cubicBezTo>
                <a:cubicBezTo>
                  <a:pt x="21401" y="20395"/>
                  <a:pt x="21465" y="19758"/>
                  <a:pt x="21548" y="15154"/>
                </a:cubicBezTo>
                <a:cubicBezTo>
                  <a:pt x="21600" y="12295"/>
                  <a:pt x="21534" y="9793"/>
                  <a:pt x="21398" y="9594"/>
                </a:cubicBezTo>
                <a:cubicBezTo>
                  <a:pt x="21238" y="9359"/>
                  <a:pt x="20862" y="9171"/>
                  <a:pt x="20328" y="9060"/>
                </a:cubicBezTo>
                <a:cubicBezTo>
                  <a:pt x="19690" y="8926"/>
                  <a:pt x="19453" y="8780"/>
                  <a:pt x="19259" y="8404"/>
                </a:cubicBezTo>
                <a:cubicBezTo>
                  <a:pt x="18933" y="7773"/>
                  <a:pt x="19134" y="7604"/>
                  <a:pt x="20308" y="7521"/>
                </a:cubicBezTo>
                <a:lnTo>
                  <a:pt x="21268" y="7449"/>
                </a:lnTo>
                <a:lnTo>
                  <a:pt x="21138" y="6425"/>
                </a:lnTo>
                <a:cubicBezTo>
                  <a:pt x="21062" y="5862"/>
                  <a:pt x="20932" y="5334"/>
                  <a:pt x="20858" y="5247"/>
                </a:cubicBezTo>
                <a:cubicBezTo>
                  <a:pt x="20785" y="5159"/>
                  <a:pt x="20672" y="4180"/>
                  <a:pt x="20598" y="3075"/>
                </a:cubicBezTo>
                <a:cubicBezTo>
                  <a:pt x="20525" y="1969"/>
                  <a:pt x="20351" y="1017"/>
                  <a:pt x="20218" y="956"/>
                </a:cubicBezTo>
                <a:cubicBezTo>
                  <a:pt x="20086" y="895"/>
                  <a:pt x="19931" y="723"/>
                  <a:pt x="19878" y="577"/>
                </a:cubicBezTo>
                <a:cubicBezTo>
                  <a:pt x="19701" y="89"/>
                  <a:pt x="18378" y="8"/>
                  <a:pt x="10589" y="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1st Chakra: Root"/>
          <p:cNvSpPr txBox="1"/>
          <p:nvPr>
            <p:ph type="title"/>
          </p:nvPr>
        </p:nvSpPr>
        <p:spPr>
          <a:xfrm>
            <a:off x="1651000" y="1104900"/>
            <a:ext cx="10223500" cy="15008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2123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1st Chakra: Root</a:t>
            </a:r>
          </a:p>
        </p:txBody>
      </p:sp>
      <p:sp>
        <p:nvSpPr>
          <p:cNvPr id="139" name="Security / Stability…"/>
          <p:cNvSpPr txBox="1"/>
          <p:nvPr>
            <p:ph type="body" sz="quarter" idx="1"/>
          </p:nvPr>
        </p:nvSpPr>
        <p:spPr>
          <a:xfrm>
            <a:off x="1388123" y="3210946"/>
            <a:ext cx="10223501" cy="3095918"/>
          </a:xfrm>
          <a:prstGeom prst="rect">
            <a:avLst/>
          </a:prstGeom>
        </p:spPr>
        <p:txBody>
          <a:bodyPr/>
          <a:lstStyle/>
          <a:p>
            <a:pPr marL="537307" indent="-537307" algn="l">
              <a:buSzPct val="50000"/>
              <a:buBlip>
                <a:blip r:embed="rId2"/>
              </a:buBlip>
              <a:defRPr sz="4800">
                <a:solidFill>
                  <a:srgbClr val="FF4B4C"/>
                </a:solidFill>
              </a:defRPr>
            </a:pPr>
            <a:r>
              <a:t>Security / Stability</a:t>
            </a:r>
          </a:p>
          <a:p>
            <a:pPr marL="537307" indent="-537307" algn="l">
              <a:buSzPct val="50000"/>
              <a:buBlip>
                <a:blip r:embed="rId2"/>
              </a:buBlip>
              <a:defRPr sz="4800">
                <a:solidFill>
                  <a:srgbClr val="FF4B4C"/>
                </a:solidFill>
              </a:defRPr>
            </a:pPr>
            <a:r>
              <a:t>Safety</a:t>
            </a:r>
          </a:p>
          <a:p>
            <a:pPr marL="537307" indent="-537307" algn="l">
              <a:buSzPct val="50000"/>
              <a:buBlip>
                <a:blip r:embed="rId2"/>
              </a:buBlip>
              <a:defRPr sz="4800">
                <a:solidFill>
                  <a:srgbClr val="FF4B4C"/>
                </a:solidFill>
              </a:defRPr>
            </a:pPr>
            <a:r>
              <a:t>Survival</a:t>
            </a:r>
          </a:p>
          <a:p>
            <a:pPr marL="537307" indent="-537307" algn="l">
              <a:buSzPct val="50000"/>
              <a:buBlip>
                <a:blip r:embed="rId2"/>
              </a:buBlip>
              <a:defRPr sz="4800">
                <a:solidFill>
                  <a:srgbClr val="FF4B4C"/>
                </a:solidFill>
              </a:defRPr>
            </a:pPr>
            <a:r>
              <a:t>Tribe or family belonging</a:t>
            </a:r>
          </a:p>
        </p:txBody>
      </p:sp>
      <p:pic>
        <p:nvPicPr>
          <p:cNvPr id="140" name="pasted-image-small.png" descr="pasted-image-small.png"/>
          <p:cNvPicPr>
            <a:picLocks noChangeAspect="1"/>
          </p:cNvPicPr>
          <p:nvPr/>
        </p:nvPicPr>
        <p:blipFill>
          <a:blip r:embed="rId3">
            <a:extLst/>
          </a:blip>
          <a:srcRect l="0" t="0" r="85935" b="0"/>
          <a:stretch>
            <a:fillRect/>
          </a:stretch>
        </p:blipFill>
        <p:spPr>
          <a:xfrm>
            <a:off x="20823649" y="397231"/>
            <a:ext cx="3429434" cy="10203658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Organs:…"/>
          <p:cNvSpPr txBox="1"/>
          <p:nvPr/>
        </p:nvSpPr>
        <p:spPr>
          <a:xfrm>
            <a:off x="13245951" y="2977781"/>
            <a:ext cx="3430613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b="1">
                <a:latin typeface="Helvetica"/>
                <a:ea typeface="Helvetica"/>
                <a:cs typeface="Helvetica"/>
                <a:sym typeface="Helvetica"/>
              </a:rPr>
              <a:t>Organs:</a:t>
            </a:r>
            <a:endParaRPr b="1">
              <a:latin typeface="Helvetica"/>
              <a:ea typeface="Helvetica"/>
              <a:cs typeface="Helvetica"/>
              <a:sym typeface="Helvetica"/>
            </a:endParaRPr>
          </a:p>
          <a:p>
            <a:pPr marL="610576" indent="-610576" algn="l">
              <a:buSzPct val="75000"/>
              <a:buChar char="•"/>
            </a:pPr>
            <a:r>
              <a:t>Kidneys</a:t>
            </a:r>
          </a:p>
          <a:p>
            <a:pPr marL="610576" indent="-610576" algn="l">
              <a:buSzPct val="75000"/>
              <a:buChar char="•"/>
            </a:pPr>
            <a:r>
              <a:t>Adrenals</a:t>
            </a:r>
          </a:p>
          <a:p>
            <a:pPr marL="610576" indent="-610576" algn="l">
              <a:buSzPct val="75000"/>
              <a:buChar char="•"/>
            </a:pPr>
            <a:r>
              <a:t>Anus</a:t>
            </a:r>
          </a:p>
        </p:txBody>
      </p:sp>
      <p:sp>
        <p:nvSpPr>
          <p:cNvPr id="142" name="Balanced Chakra:…"/>
          <p:cNvSpPr txBox="1"/>
          <p:nvPr/>
        </p:nvSpPr>
        <p:spPr>
          <a:xfrm>
            <a:off x="627824" y="6616368"/>
            <a:ext cx="19910843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Balanced Chakra:</a:t>
            </a:r>
          </a:p>
          <a:p>
            <a:pPr algn="l"/>
            <a:r>
              <a:t>Energy, grounded, settled, comfortable with own body, sense of safety and security, happiness in job, satisfied with life, material prosperity </a:t>
            </a:r>
          </a:p>
        </p:txBody>
      </p:sp>
      <p:sp>
        <p:nvSpPr>
          <p:cNvPr id="143" name="Unbalanced Chakra Physical Manifestation:…"/>
          <p:cNvSpPr txBox="1"/>
          <p:nvPr/>
        </p:nvSpPr>
        <p:spPr>
          <a:xfrm>
            <a:off x="666826" y="10596577"/>
            <a:ext cx="23050349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Unbalanced Chakra Physical Manifestation:</a:t>
            </a:r>
          </a:p>
          <a:p>
            <a:pPr algn="l"/>
            <a:r>
              <a:t>Constipation, lower back/sciatica pain; issues with leg, feet, knees, groin, hips, ankles, rectal/anal problems, frequent illness (deficiencies/excessive)</a:t>
            </a:r>
          </a:p>
        </p:txBody>
      </p:sp>
      <p:sp>
        <p:nvSpPr>
          <p:cNvPr id="144" name="Developmental Years: Age 0-7"/>
          <p:cNvSpPr txBox="1"/>
          <p:nvPr/>
        </p:nvSpPr>
        <p:spPr>
          <a:xfrm>
            <a:off x="11980592" y="1625194"/>
            <a:ext cx="873696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Developmental Years: Age 0-7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1st Chakra: Root"/>
          <p:cNvSpPr txBox="1"/>
          <p:nvPr>
            <p:ph type="title"/>
          </p:nvPr>
        </p:nvSpPr>
        <p:spPr>
          <a:xfrm>
            <a:off x="1657350" y="1102905"/>
            <a:ext cx="10223500" cy="150083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2123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1st Chakra: Root</a:t>
            </a:r>
          </a:p>
        </p:txBody>
      </p:sp>
      <p:sp>
        <p:nvSpPr>
          <p:cNvPr id="147" name="Underactive Chakra:…"/>
          <p:cNvSpPr txBox="1"/>
          <p:nvPr/>
        </p:nvSpPr>
        <p:spPr>
          <a:xfrm>
            <a:off x="1787228" y="3190790"/>
            <a:ext cx="16840753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Underactive Chakra:</a:t>
            </a:r>
          </a:p>
          <a:p>
            <a:pPr/>
            <a:r>
              <a:t>Neglecting of self, underweight, poor discipline/boundaries, depression, passivity, lethargy, chronic disorganization, fear of change, feeling of not belonging</a:t>
            </a:r>
          </a:p>
        </p:txBody>
      </p:sp>
      <p:sp>
        <p:nvSpPr>
          <p:cNvPr id="148" name="Essential Oils:…"/>
          <p:cNvSpPr txBox="1"/>
          <p:nvPr/>
        </p:nvSpPr>
        <p:spPr>
          <a:xfrm>
            <a:off x="1514864" y="6647168"/>
            <a:ext cx="17385481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Essential Oils:</a:t>
            </a:r>
          </a:p>
          <a:p>
            <a:pPr/>
            <a:r>
              <a:t>Arborvitae, Balance, Vetiver, Spikenard, Cedarwood, Myrrh</a:t>
            </a:r>
          </a:p>
        </p:txBody>
      </p:sp>
      <p:pic>
        <p:nvPicPr>
          <p:cNvPr id="149" name="vetiver-15ml.jpeg" descr="vetiver-15ml.jpeg"/>
          <p:cNvPicPr>
            <a:picLocks noChangeAspect="1"/>
          </p:cNvPicPr>
          <p:nvPr/>
        </p:nvPicPr>
        <p:blipFill>
          <a:blip r:embed="rId2">
            <a:extLst/>
          </a:blip>
          <a:srcRect l="24346" t="6269" r="24884" b="23815"/>
          <a:stretch>
            <a:fillRect/>
          </a:stretch>
        </p:blipFill>
        <p:spPr>
          <a:xfrm>
            <a:off x="5710611" y="8581544"/>
            <a:ext cx="1803191" cy="45525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5" h="21599" fill="norm" stroke="1" extrusionOk="0">
                <a:moveTo>
                  <a:pt x="10790" y="0"/>
                </a:moveTo>
                <a:cubicBezTo>
                  <a:pt x="7500" y="1"/>
                  <a:pt x="5772" y="68"/>
                  <a:pt x="4404" y="247"/>
                </a:cubicBezTo>
                <a:cubicBezTo>
                  <a:pt x="3645" y="346"/>
                  <a:pt x="3579" y="373"/>
                  <a:pt x="3579" y="578"/>
                </a:cubicBezTo>
                <a:cubicBezTo>
                  <a:pt x="3579" y="701"/>
                  <a:pt x="3461" y="862"/>
                  <a:pt x="3319" y="936"/>
                </a:cubicBezTo>
                <a:cubicBezTo>
                  <a:pt x="3106" y="1047"/>
                  <a:pt x="3065" y="1367"/>
                  <a:pt x="3072" y="2757"/>
                </a:cubicBezTo>
                <a:cubicBezTo>
                  <a:pt x="3079" y="3922"/>
                  <a:pt x="3021" y="4456"/>
                  <a:pt x="2887" y="4489"/>
                </a:cubicBezTo>
                <a:cubicBezTo>
                  <a:pt x="2770" y="4518"/>
                  <a:pt x="2653" y="4905"/>
                  <a:pt x="2589" y="5476"/>
                </a:cubicBezTo>
                <a:lnTo>
                  <a:pt x="2485" y="6415"/>
                </a:lnTo>
                <a:lnTo>
                  <a:pt x="3134" y="6464"/>
                </a:lnTo>
                <a:cubicBezTo>
                  <a:pt x="3940" y="6524"/>
                  <a:pt x="4060" y="6641"/>
                  <a:pt x="3593" y="6901"/>
                </a:cubicBezTo>
                <a:cubicBezTo>
                  <a:pt x="3336" y="7045"/>
                  <a:pt x="2986" y="7127"/>
                  <a:pt x="2390" y="7183"/>
                </a:cubicBezTo>
                <a:cubicBezTo>
                  <a:pt x="1105" y="7306"/>
                  <a:pt x="497" y="7483"/>
                  <a:pt x="306" y="7788"/>
                </a:cubicBezTo>
                <a:cubicBezTo>
                  <a:pt x="138" y="8054"/>
                  <a:pt x="-21" y="15012"/>
                  <a:pt x="2" y="18569"/>
                </a:cubicBezTo>
                <a:cubicBezTo>
                  <a:pt x="10" y="19755"/>
                  <a:pt x="39" y="20562"/>
                  <a:pt x="92" y="20618"/>
                </a:cubicBezTo>
                <a:cubicBezTo>
                  <a:pt x="181" y="20711"/>
                  <a:pt x="469" y="20868"/>
                  <a:pt x="732" y="20964"/>
                </a:cubicBezTo>
                <a:lnTo>
                  <a:pt x="1210" y="21140"/>
                </a:lnTo>
                <a:lnTo>
                  <a:pt x="722" y="21334"/>
                </a:lnTo>
                <a:cubicBezTo>
                  <a:pt x="474" y="21432"/>
                  <a:pt x="352" y="21483"/>
                  <a:pt x="306" y="21599"/>
                </a:cubicBezTo>
                <a:lnTo>
                  <a:pt x="21018" y="21599"/>
                </a:lnTo>
                <a:cubicBezTo>
                  <a:pt x="20942" y="21519"/>
                  <a:pt x="20820" y="21453"/>
                  <a:pt x="20601" y="21362"/>
                </a:cubicBezTo>
                <a:lnTo>
                  <a:pt x="20071" y="21143"/>
                </a:lnTo>
                <a:lnTo>
                  <a:pt x="20663" y="20919"/>
                </a:lnTo>
                <a:cubicBezTo>
                  <a:pt x="21227" y="20707"/>
                  <a:pt x="21259" y="20670"/>
                  <a:pt x="21359" y="20076"/>
                </a:cubicBezTo>
                <a:cubicBezTo>
                  <a:pt x="21448" y="19548"/>
                  <a:pt x="21579" y="8336"/>
                  <a:pt x="21501" y="7899"/>
                </a:cubicBezTo>
                <a:cubicBezTo>
                  <a:pt x="21458" y="7653"/>
                  <a:pt x="20651" y="7335"/>
                  <a:pt x="19857" y="7249"/>
                </a:cubicBezTo>
                <a:cubicBezTo>
                  <a:pt x="18734" y="7129"/>
                  <a:pt x="18339" y="7035"/>
                  <a:pt x="18062" y="6822"/>
                </a:cubicBezTo>
                <a:cubicBezTo>
                  <a:pt x="17807" y="6626"/>
                  <a:pt x="17807" y="6625"/>
                  <a:pt x="18536" y="6511"/>
                </a:cubicBezTo>
                <a:lnTo>
                  <a:pt x="19265" y="6396"/>
                </a:lnTo>
                <a:lnTo>
                  <a:pt x="19156" y="5468"/>
                </a:lnTo>
                <a:cubicBezTo>
                  <a:pt x="19095" y="4957"/>
                  <a:pt x="18975" y="4505"/>
                  <a:pt x="18891" y="4463"/>
                </a:cubicBezTo>
                <a:cubicBezTo>
                  <a:pt x="18807" y="4421"/>
                  <a:pt x="18683" y="3656"/>
                  <a:pt x="18616" y="2762"/>
                </a:cubicBezTo>
                <a:cubicBezTo>
                  <a:pt x="18525" y="1538"/>
                  <a:pt x="18434" y="1100"/>
                  <a:pt x="18247" y="985"/>
                </a:cubicBezTo>
                <a:cubicBezTo>
                  <a:pt x="18110" y="901"/>
                  <a:pt x="18000" y="740"/>
                  <a:pt x="18000" y="625"/>
                </a:cubicBezTo>
                <a:cubicBezTo>
                  <a:pt x="18000" y="462"/>
                  <a:pt x="17884" y="393"/>
                  <a:pt x="17456" y="305"/>
                </a:cubicBezTo>
                <a:cubicBezTo>
                  <a:pt x="16507" y="110"/>
                  <a:pt x="14090" y="-1"/>
                  <a:pt x="1079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0" name="spikenard-5ml.jpeg" descr="spikenard-5ml.jpeg"/>
          <p:cNvPicPr>
            <a:picLocks noChangeAspect="1"/>
          </p:cNvPicPr>
          <p:nvPr/>
        </p:nvPicPr>
        <p:blipFill>
          <a:blip r:embed="rId3">
            <a:extLst/>
          </a:blip>
          <a:srcRect l="13830" t="10295" r="13320" b="28236"/>
          <a:stretch>
            <a:fillRect/>
          </a:stretch>
        </p:blipFill>
        <p:spPr>
          <a:xfrm>
            <a:off x="7791597" y="9553942"/>
            <a:ext cx="1356962" cy="3608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3" h="21596" fill="norm" stroke="1" extrusionOk="0">
                <a:moveTo>
                  <a:pt x="10682" y="0"/>
                </a:moveTo>
                <a:cubicBezTo>
                  <a:pt x="7214" y="-4"/>
                  <a:pt x="3760" y="73"/>
                  <a:pt x="2457" y="236"/>
                </a:cubicBezTo>
                <a:cubicBezTo>
                  <a:pt x="1848" y="311"/>
                  <a:pt x="1739" y="361"/>
                  <a:pt x="1739" y="568"/>
                </a:cubicBezTo>
                <a:cubicBezTo>
                  <a:pt x="1739" y="702"/>
                  <a:pt x="1574" y="879"/>
                  <a:pt x="1374" y="962"/>
                </a:cubicBezTo>
                <a:cubicBezTo>
                  <a:pt x="1049" y="1098"/>
                  <a:pt x="1003" y="1341"/>
                  <a:pt x="958" y="3167"/>
                </a:cubicBezTo>
                <a:cubicBezTo>
                  <a:pt x="927" y="4409"/>
                  <a:pt x="826" y="5247"/>
                  <a:pt x="700" y="5295"/>
                </a:cubicBezTo>
                <a:cubicBezTo>
                  <a:pt x="412" y="5403"/>
                  <a:pt x="433" y="5921"/>
                  <a:pt x="731" y="6034"/>
                </a:cubicBezTo>
                <a:cubicBezTo>
                  <a:pt x="916" y="6103"/>
                  <a:pt x="895" y="6135"/>
                  <a:pt x="630" y="6174"/>
                </a:cubicBezTo>
                <a:cubicBezTo>
                  <a:pt x="348" y="6215"/>
                  <a:pt x="284" y="6339"/>
                  <a:pt x="284" y="6836"/>
                </a:cubicBezTo>
                <a:cubicBezTo>
                  <a:pt x="284" y="7502"/>
                  <a:pt x="199" y="7457"/>
                  <a:pt x="1814" y="7656"/>
                </a:cubicBezTo>
                <a:cubicBezTo>
                  <a:pt x="2154" y="7698"/>
                  <a:pt x="2194" y="7769"/>
                  <a:pt x="2117" y="8226"/>
                </a:cubicBezTo>
                <a:cubicBezTo>
                  <a:pt x="2043" y="8662"/>
                  <a:pt x="1950" y="8770"/>
                  <a:pt x="1550" y="8874"/>
                </a:cubicBezTo>
                <a:cubicBezTo>
                  <a:pt x="91" y="9255"/>
                  <a:pt x="74" y="9266"/>
                  <a:pt x="64" y="10271"/>
                </a:cubicBezTo>
                <a:cubicBezTo>
                  <a:pt x="-46" y="20810"/>
                  <a:pt x="-67" y="20117"/>
                  <a:pt x="441" y="20651"/>
                </a:cubicBezTo>
                <a:cubicBezTo>
                  <a:pt x="699" y="20921"/>
                  <a:pt x="907" y="21196"/>
                  <a:pt x="907" y="21263"/>
                </a:cubicBezTo>
                <a:cubicBezTo>
                  <a:pt x="907" y="21331"/>
                  <a:pt x="986" y="21367"/>
                  <a:pt x="1084" y="21344"/>
                </a:cubicBezTo>
                <a:cubicBezTo>
                  <a:pt x="1249" y="21306"/>
                  <a:pt x="1607" y="21429"/>
                  <a:pt x="1921" y="21596"/>
                </a:cubicBezTo>
                <a:lnTo>
                  <a:pt x="20261" y="21596"/>
                </a:lnTo>
                <a:cubicBezTo>
                  <a:pt x="20270" y="21577"/>
                  <a:pt x="20290" y="21560"/>
                  <a:pt x="20299" y="21541"/>
                </a:cubicBezTo>
                <a:cubicBezTo>
                  <a:pt x="20430" y="21257"/>
                  <a:pt x="20732" y="20883"/>
                  <a:pt x="20972" y="20710"/>
                </a:cubicBezTo>
                <a:cubicBezTo>
                  <a:pt x="21404" y="20400"/>
                  <a:pt x="21410" y="20310"/>
                  <a:pt x="21470" y="14912"/>
                </a:cubicBezTo>
                <a:lnTo>
                  <a:pt x="21533" y="9430"/>
                </a:lnTo>
                <a:lnTo>
                  <a:pt x="21017" y="9233"/>
                </a:lnTo>
                <a:cubicBezTo>
                  <a:pt x="20730" y="9125"/>
                  <a:pt x="20311" y="9038"/>
                  <a:pt x="20091" y="9038"/>
                </a:cubicBezTo>
                <a:cubicBezTo>
                  <a:pt x="19469" y="9038"/>
                  <a:pt x="19326" y="8886"/>
                  <a:pt x="19329" y="8254"/>
                </a:cubicBezTo>
                <a:lnTo>
                  <a:pt x="19329" y="7670"/>
                </a:lnTo>
                <a:lnTo>
                  <a:pt x="20336" y="7549"/>
                </a:lnTo>
                <a:lnTo>
                  <a:pt x="21344" y="7425"/>
                </a:lnTo>
                <a:lnTo>
                  <a:pt x="21193" y="6798"/>
                </a:lnTo>
                <a:cubicBezTo>
                  <a:pt x="21110" y="6453"/>
                  <a:pt x="21065" y="5998"/>
                  <a:pt x="21086" y="5789"/>
                </a:cubicBezTo>
                <a:cubicBezTo>
                  <a:pt x="21107" y="5580"/>
                  <a:pt x="21024" y="5364"/>
                  <a:pt x="20903" y="5309"/>
                </a:cubicBezTo>
                <a:cubicBezTo>
                  <a:pt x="20764" y="5246"/>
                  <a:pt x="20665" y="4458"/>
                  <a:pt x="20632" y="3162"/>
                </a:cubicBezTo>
                <a:cubicBezTo>
                  <a:pt x="20588" y="1380"/>
                  <a:pt x="20531" y="1096"/>
                  <a:pt x="20229" y="970"/>
                </a:cubicBezTo>
                <a:cubicBezTo>
                  <a:pt x="20039" y="889"/>
                  <a:pt x="19852" y="717"/>
                  <a:pt x="19814" y="587"/>
                </a:cubicBezTo>
                <a:cubicBezTo>
                  <a:pt x="19757" y="394"/>
                  <a:pt x="19607" y="335"/>
                  <a:pt x="18976" y="257"/>
                </a:cubicBezTo>
                <a:cubicBezTo>
                  <a:pt x="17631" y="91"/>
                  <a:pt x="14150" y="5"/>
                  <a:pt x="1068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1" name="cedarwood-15ml.jpeg" descr="cedarwood-15ml.jpeg"/>
          <p:cNvPicPr>
            <a:picLocks noChangeAspect="1"/>
          </p:cNvPicPr>
          <p:nvPr/>
        </p:nvPicPr>
        <p:blipFill>
          <a:blip r:embed="rId4">
            <a:extLst/>
          </a:blip>
          <a:srcRect l="24499" t="6270" r="24523" b="23506"/>
          <a:stretch>
            <a:fillRect/>
          </a:stretch>
        </p:blipFill>
        <p:spPr>
          <a:xfrm>
            <a:off x="9419795" y="8564358"/>
            <a:ext cx="1816251" cy="4586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5" h="21596" fill="norm" stroke="1" extrusionOk="0">
                <a:moveTo>
                  <a:pt x="10876" y="1"/>
                </a:moveTo>
                <a:cubicBezTo>
                  <a:pt x="9612" y="7"/>
                  <a:pt x="8138" y="31"/>
                  <a:pt x="7195" y="72"/>
                </a:cubicBezTo>
                <a:cubicBezTo>
                  <a:pt x="4819" y="177"/>
                  <a:pt x="3814" y="320"/>
                  <a:pt x="3616" y="582"/>
                </a:cubicBezTo>
                <a:cubicBezTo>
                  <a:pt x="3531" y="696"/>
                  <a:pt x="3386" y="857"/>
                  <a:pt x="3291" y="939"/>
                </a:cubicBezTo>
                <a:cubicBezTo>
                  <a:pt x="3196" y="1021"/>
                  <a:pt x="3153" y="1185"/>
                  <a:pt x="3197" y="1304"/>
                </a:cubicBezTo>
                <a:cubicBezTo>
                  <a:pt x="3241" y="1422"/>
                  <a:pt x="3206" y="1535"/>
                  <a:pt x="3121" y="1556"/>
                </a:cubicBezTo>
                <a:cubicBezTo>
                  <a:pt x="3036" y="1577"/>
                  <a:pt x="2981" y="1881"/>
                  <a:pt x="2999" y="2232"/>
                </a:cubicBezTo>
                <a:cubicBezTo>
                  <a:pt x="3017" y="2584"/>
                  <a:pt x="2977" y="2907"/>
                  <a:pt x="2909" y="2950"/>
                </a:cubicBezTo>
                <a:cubicBezTo>
                  <a:pt x="2842" y="2993"/>
                  <a:pt x="2809" y="3356"/>
                  <a:pt x="2834" y="3755"/>
                </a:cubicBezTo>
                <a:cubicBezTo>
                  <a:pt x="2865" y="4248"/>
                  <a:pt x="2815" y="4497"/>
                  <a:pt x="2678" y="4531"/>
                </a:cubicBezTo>
                <a:cubicBezTo>
                  <a:pt x="2554" y="4561"/>
                  <a:pt x="2431" y="4913"/>
                  <a:pt x="2358" y="5454"/>
                </a:cubicBezTo>
                <a:cubicBezTo>
                  <a:pt x="2246" y="6283"/>
                  <a:pt x="2257" y="6327"/>
                  <a:pt x="2570" y="6328"/>
                </a:cubicBezTo>
                <a:cubicBezTo>
                  <a:pt x="2751" y="6329"/>
                  <a:pt x="3075" y="6404"/>
                  <a:pt x="3291" y="6494"/>
                </a:cubicBezTo>
                <a:cubicBezTo>
                  <a:pt x="3613" y="6629"/>
                  <a:pt x="3656" y="6690"/>
                  <a:pt x="3517" y="6835"/>
                </a:cubicBezTo>
                <a:cubicBezTo>
                  <a:pt x="3388" y="6969"/>
                  <a:pt x="3124" y="7035"/>
                  <a:pt x="2400" y="7119"/>
                </a:cubicBezTo>
                <a:cubicBezTo>
                  <a:pt x="1880" y="7179"/>
                  <a:pt x="1364" y="7273"/>
                  <a:pt x="1250" y="7328"/>
                </a:cubicBezTo>
                <a:cubicBezTo>
                  <a:pt x="1136" y="7382"/>
                  <a:pt x="970" y="7410"/>
                  <a:pt x="887" y="7389"/>
                </a:cubicBezTo>
                <a:cubicBezTo>
                  <a:pt x="804" y="7369"/>
                  <a:pt x="589" y="7449"/>
                  <a:pt x="411" y="7565"/>
                </a:cubicBezTo>
                <a:cubicBezTo>
                  <a:pt x="101" y="7767"/>
                  <a:pt x="87" y="8043"/>
                  <a:pt x="38" y="13330"/>
                </a:cubicBezTo>
                <a:cubicBezTo>
                  <a:pt x="21" y="15227"/>
                  <a:pt x="2" y="16616"/>
                  <a:pt x="0" y="17637"/>
                </a:cubicBezTo>
                <a:cubicBezTo>
                  <a:pt x="-5" y="20699"/>
                  <a:pt x="123" y="20455"/>
                  <a:pt x="755" y="20740"/>
                </a:cubicBezTo>
                <a:lnTo>
                  <a:pt x="1278" y="20978"/>
                </a:lnTo>
                <a:lnTo>
                  <a:pt x="821" y="21217"/>
                </a:lnTo>
                <a:cubicBezTo>
                  <a:pt x="577" y="21344"/>
                  <a:pt x="476" y="21446"/>
                  <a:pt x="429" y="21596"/>
                </a:cubicBezTo>
                <a:lnTo>
                  <a:pt x="21295" y="21596"/>
                </a:lnTo>
                <a:cubicBezTo>
                  <a:pt x="21266" y="21426"/>
                  <a:pt x="21182" y="21315"/>
                  <a:pt x="20913" y="21189"/>
                </a:cubicBezTo>
                <a:lnTo>
                  <a:pt x="20461" y="20974"/>
                </a:lnTo>
                <a:lnTo>
                  <a:pt x="20894" y="20789"/>
                </a:lnTo>
                <a:cubicBezTo>
                  <a:pt x="21135" y="20687"/>
                  <a:pt x="21400" y="20526"/>
                  <a:pt x="21479" y="20432"/>
                </a:cubicBezTo>
                <a:cubicBezTo>
                  <a:pt x="21558" y="20337"/>
                  <a:pt x="21595" y="17488"/>
                  <a:pt x="21564" y="14101"/>
                </a:cubicBezTo>
                <a:cubicBezTo>
                  <a:pt x="21519" y="9168"/>
                  <a:pt x="21461" y="7900"/>
                  <a:pt x="21276" y="7722"/>
                </a:cubicBezTo>
                <a:cubicBezTo>
                  <a:pt x="21003" y="7459"/>
                  <a:pt x="20244" y="7261"/>
                  <a:pt x="19098" y="7152"/>
                </a:cubicBezTo>
                <a:cubicBezTo>
                  <a:pt x="18259" y="7072"/>
                  <a:pt x="18045" y="7010"/>
                  <a:pt x="17849" y="6792"/>
                </a:cubicBezTo>
                <a:cubicBezTo>
                  <a:pt x="17769" y="6703"/>
                  <a:pt x="17924" y="6622"/>
                  <a:pt x="18438" y="6487"/>
                </a:cubicBezTo>
                <a:lnTo>
                  <a:pt x="19136" y="6304"/>
                </a:lnTo>
                <a:lnTo>
                  <a:pt x="19103" y="5730"/>
                </a:lnTo>
                <a:cubicBezTo>
                  <a:pt x="19084" y="5414"/>
                  <a:pt x="19114" y="5137"/>
                  <a:pt x="19169" y="5115"/>
                </a:cubicBezTo>
                <a:cubicBezTo>
                  <a:pt x="19224" y="5094"/>
                  <a:pt x="19239" y="5039"/>
                  <a:pt x="19202" y="4996"/>
                </a:cubicBezTo>
                <a:cubicBezTo>
                  <a:pt x="18964" y="4712"/>
                  <a:pt x="18877" y="4246"/>
                  <a:pt x="18787" y="2770"/>
                </a:cubicBezTo>
                <a:cubicBezTo>
                  <a:pt x="18714" y="1576"/>
                  <a:pt x="18622" y="1081"/>
                  <a:pt x="18467" y="1020"/>
                </a:cubicBezTo>
                <a:cubicBezTo>
                  <a:pt x="18347" y="972"/>
                  <a:pt x="18250" y="831"/>
                  <a:pt x="18250" y="706"/>
                </a:cubicBezTo>
                <a:cubicBezTo>
                  <a:pt x="18250" y="524"/>
                  <a:pt x="18141" y="451"/>
                  <a:pt x="17703" y="345"/>
                </a:cubicBezTo>
                <a:cubicBezTo>
                  <a:pt x="17070" y="192"/>
                  <a:pt x="15122" y="47"/>
                  <a:pt x="14106" y="76"/>
                </a:cubicBezTo>
                <a:cubicBezTo>
                  <a:pt x="13723" y="87"/>
                  <a:pt x="13353" y="73"/>
                  <a:pt x="13285" y="46"/>
                </a:cubicBezTo>
                <a:cubicBezTo>
                  <a:pt x="13191" y="9"/>
                  <a:pt x="12141" y="-4"/>
                  <a:pt x="10876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2" name="8967607615518.jpg" descr="8967607615518.jpg"/>
          <p:cNvPicPr>
            <a:picLocks noChangeAspect="1"/>
          </p:cNvPicPr>
          <p:nvPr/>
        </p:nvPicPr>
        <p:blipFill>
          <a:blip r:embed="rId5">
            <a:extLst/>
          </a:blip>
          <a:srcRect l="25987" t="6957" r="26396" b="10783"/>
          <a:stretch>
            <a:fillRect/>
          </a:stretch>
        </p:blipFill>
        <p:spPr>
          <a:xfrm>
            <a:off x="11481882" y="8593707"/>
            <a:ext cx="1811480" cy="4528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6" h="21593" fill="norm" stroke="1" extrusionOk="0">
                <a:moveTo>
                  <a:pt x="11024" y="1"/>
                </a:moveTo>
                <a:cubicBezTo>
                  <a:pt x="8938" y="-7"/>
                  <a:pt x="6847" y="21"/>
                  <a:pt x="5969" y="92"/>
                </a:cubicBezTo>
                <a:cubicBezTo>
                  <a:pt x="4255" y="230"/>
                  <a:pt x="3823" y="338"/>
                  <a:pt x="3703" y="652"/>
                </a:cubicBezTo>
                <a:cubicBezTo>
                  <a:pt x="3646" y="801"/>
                  <a:pt x="3518" y="917"/>
                  <a:pt x="3415" y="910"/>
                </a:cubicBezTo>
                <a:cubicBezTo>
                  <a:pt x="3301" y="902"/>
                  <a:pt x="3203" y="1563"/>
                  <a:pt x="3165" y="2613"/>
                </a:cubicBezTo>
                <a:cubicBezTo>
                  <a:pt x="3114" y="4019"/>
                  <a:pt x="3051" y="4345"/>
                  <a:pt x="2815" y="4418"/>
                </a:cubicBezTo>
                <a:cubicBezTo>
                  <a:pt x="2606" y="4483"/>
                  <a:pt x="2590" y="4523"/>
                  <a:pt x="2754" y="4564"/>
                </a:cubicBezTo>
                <a:cubicBezTo>
                  <a:pt x="2906" y="4602"/>
                  <a:pt x="2935" y="4723"/>
                  <a:pt x="2839" y="4939"/>
                </a:cubicBezTo>
                <a:cubicBezTo>
                  <a:pt x="2761" y="5114"/>
                  <a:pt x="2700" y="5537"/>
                  <a:pt x="2702" y="5877"/>
                </a:cubicBezTo>
                <a:cubicBezTo>
                  <a:pt x="2706" y="6435"/>
                  <a:pt x="2746" y="6506"/>
                  <a:pt x="3127" y="6585"/>
                </a:cubicBezTo>
                <a:cubicBezTo>
                  <a:pt x="3360" y="6634"/>
                  <a:pt x="3637" y="6708"/>
                  <a:pt x="3745" y="6752"/>
                </a:cubicBezTo>
                <a:cubicBezTo>
                  <a:pt x="4061" y="6878"/>
                  <a:pt x="3286" y="7126"/>
                  <a:pt x="2395" y="7183"/>
                </a:cubicBezTo>
                <a:cubicBezTo>
                  <a:pt x="1959" y="7211"/>
                  <a:pt x="1363" y="7317"/>
                  <a:pt x="1069" y="7418"/>
                </a:cubicBezTo>
                <a:cubicBezTo>
                  <a:pt x="600" y="7579"/>
                  <a:pt x="515" y="7677"/>
                  <a:pt x="394" y="8211"/>
                </a:cubicBezTo>
                <a:cubicBezTo>
                  <a:pt x="318" y="8546"/>
                  <a:pt x="250" y="10966"/>
                  <a:pt x="243" y="13588"/>
                </a:cubicBezTo>
                <a:cubicBezTo>
                  <a:pt x="235" y="16209"/>
                  <a:pt x="162" y="18386"/>
                  <a:pt x="78" y="18427"/>
                </a:cubicBezTo>
                <a:cubicBezTo>
                  <a:pt x="36" y="18447"/>
                  <a:pt x="9" y="18575"/>
                  <a:pt x="2" y="18764"/>
                </a:cubicBezTo>
                <a:cubicBezTo>
                  <a:pt x="-4" y="18952"/>
                  <a:pt x="8" y="19202"/>
                  <a:pt x="40" y="19468"/>
                </a:cubicBezTo>
                <a:cubicBezTo>
                  <a:pt x="105" y="20000"/>
                  <a:pt x="96" y="20465"/>
                  <a:pt x="21" y="20501"/>
                </a:cubicBezTo>
                <a:cubicBezTo>
                  <a:pt x="-54" y="20537"/>
                  <a:pt x="197" y="20681"/>
                  <a:pt x="578" y="20821"/>
                </a:cubicBezTo>
                <a:lnTo>
                  <a:pt x="1272" y="21074"/>
                </a:lnTo>
                <a:lnTo>
                  <a:pt x="899" y="21298"/>
                </a:lnTo>
                <a:cubicBezTo>
                  <a:pt x="749" y="21386"/>
                  <a:pt x="658" y="21470"/>
                  <a:pt x="606" y="21593"/>
                </a:cubicBezTo>
                <a:lnTo>
                  <a:pt x="21088" y="21593"/>
                </a:lnTo>
                <a:cubicBezTo>
                  <a:pt x="21044" y="21524"/>
                  <a:pt x="20992" y="21459"/>
                  <a:pt x="20918" y="21404"/>
                </a:cubicBezTo>
                <a:cubicBezTo>
                  <a:pt x="20640" y="21196"/>
                  <a:pt x="20680" y="21000"/>
                  <a:pt x="21060" y="20700"/>
                </a:cubicBezTo>
                <a:cubicBezTo>
                  <a:pt x="21365" y="20458"/>
                  <a:pt x="21402" y="19912"/>
                  <a:pt x="21470" y="14152"/>
                </a:cubicBezTo>
                <a:lnTo>
                  <a:pt x="21546" y="7866"/>
                </a:lnTo>
                <a:lnTo>
                  <a:pt x="21102" y="7552"/>
                </a:lnTo>
                <a:cubicBezTo>
                  <a:pt x="20861" y="7380"/>
                  <a:pt x="20610" y="7253"/>
                  <a:pt x="20541" y="7270"/>
                </a:cubicBezTo>
                <a:cubicBezTo>
                  <a:pt x="20471" y="7288"/>
                  <a:pt x="19961" y="7248"/>
                  <a:pt x="19408" y="7183"/>
                </a:cubicBezTo>
                <a:cubicBezTo>
                  <a:pt x="18654" y="7095"/>
                  <a:pt x="18329" y="7011"/>
                  <a:pt x="18114" y="6844"/>
                </a:cubicBezTo>
                <a:cubicBezTo>
                  <a:pt x="17827" y="6622"/>
                  <a:pt x="17998" y="6473"/>
                  <a:pt x="18421" y="6578"/>
                </a:cubicBezTo>
                <a:cubicBezTo>
                  <a:pt x="18534" y="6606"/>
                  <a:pt x="18773" y="6575"/>
                  <a:pt x="18955" y="6510"/>
                </a:cubicBezTo>
                <a:cubicBezTo>
                  <a:pt x="19248" y="6403"/>
                  <a:pt x="19267" y="6288"/>
                  <a:pt x="19134" y="5476"/>
                </a:cubicBezTo>
                <a:cubicBezTo>
                  <a:pt x="19051" y="4974"/>
                  <a:pt x="18905" y="4492"/>
                  <a:pt x="18803" y="4407"/>
                </a:cubicBezTo>
                <a:cubicBezTo>
                  <a:pt x="18702" y="4322"/>
                  <a:pt x="18594" y="3514"/>
                  <a:pt x="18563" y="2611"/>
                </a:cubicBezTo>
                <a:cubicBezTo>
                  <a:pt x="18522" y="1427"/>
                  <a:pt x="18435" y="941"/>
                  <a:pt x="18261" y="872"/>
                </a:cubicBezTo>
                <a:cubicBezTo>
                  <a:pt x="18128" y="818"/>
                  <a:pt x="18020" y="699"/>
                  <a:pt x="18020" y="607"/>
                </a:cubicBezTo>
                <a:cubicBezTo>
                  <a:pt x="18020" y="363"/>
                  <a:pt x="17660" y="275"/>
                  <a:pt x="16061" y="132"/>
                </a:cubicBezTo>
                <a:cubicBezTo>
                  <a:pt x="15195" y="54"/>
                  <a:pt x="13111" y="9"/>
                  <a:pt x="11024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3" name="Arborvitae_5ml.jpeg" descr="Arborvitae_5ml.jpeg"/>
          <p:cNvPicPr>
            <a:picLocks noChangeAspect="1"/>
          </p:cNvPicPr>
          <p:nvPr/>
        </p:nvPicPr>
        <p:blipFill>
          <a:blip r:embed="rId6">
            <a:extLst/>
          </a:blip>
          <a:srcRect l="21868" t="10304" r="22141" b="29029"/>
          <a:stretch>
            <a:fillRect/>
          </a:stretch>
        </p:blipFill>
        <p:spPr>
          <a:xfrm>
            <a:off x="1955941" y="9553856"/>
            <a:ext cx="1387706" cy="3608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9" h="21581" fill="norm" stroke="1" extrusionOk="0">
                <a:moveTo>
                  <a:pt x="9088" y="6"/>
                </a:moveTo>
                <a:cubicBezTo>
                  <a:pt x="5588" y="32"/>
                  <a:pt x="2428" y="135"/>
                  <a:pt x="1906" y="303"/>
                </a:cubicBezTo>
                <a:cubicBezTo>
                  <a:pt x="1780" y="344"/>
                  <a:pt x="1673" y="474"/>
                  <a:pt x="1673" y="590"/>
                </a:cubicBezTo>
                <a:cubicBezTo>
                  <a:pt x="1673" y="708"/>
                  <a:pt x="1527" y="880"/>
                  <a:pt x="1343" y="977"/>
                </a:cubicBezTo>
                <a:cubicBezTo>
                  <a:pt x="1029" y="1142"/>
                  <a:pt x="1005" y="1252"/>
                  <a:pt x="920" y="2978"/>
                </a:cubicBezTo>
                <a:cubicBezTo>
                  <a:pt x="861" y="4189"/>
                  <a:pt x="888" y="4869"/>
                  <a:pt x="1000" y="4993"/>
                </a:cubicBezTo>
                <a:cubicBezTo>
                  <a:pt x="1141" y="5151"/>
                  <a:pt x="1117" y="5201"/>
                  <a:pt x="853" y="5304"/>
                </a:cubicBezTo>
                <a:cubicBezTo>
                  <a:pt x="442" y="5464"/>
                  <a:pt x="340" y="6041"/>
                  <a:pt x="712" y="6097"/>
                </a:cubicBezTo>
                <a:cubicBezTo>
                  <a:pt x="917" y="6127"/>
                  <a:pt x="898" y="6152"/>
                  <a:pt x="608" y="6239"/>
                </a:cubicBezTo>
                <a:cubicBezTo>
                  <a:pt x="296" y="6332"/>
                  <a:pt x="253" y="6411"/>
                  <a:pt x="210" y="6975"/>
                </a:cubicBezTo>
                <a:cubicBezTo>
                  <a:pt x="162" y="7604"/>
                  <a:pt x="161" y="7606"/>
                  <a:pt x="559" y="7637"/>
                </a:cubicBezTo>
                <a:cubicBezTo>
                  <a:pt x="2119" y="7760"/>
                  <a:pt x="2070" y="7743"/>
                  <a:pt x="2120" y="8112"/>
                </a:cubicBezTo>
                <a:cubicBezTo>
                  <a:pt x="2187" y="8601"/>
                  <a:pt x="1863" y="8912"/>
                  <a:pt x="1134" y="9059"/>
                </a:cubicBezTo>
                <a:cubicBezTo>
                  <a:pt x="-83" y="9304"/>
                  <a:pt x="2" y="8865"/>
                  <a:pt x="2" y="14893"/>
                </a:cubicBezTo>
                <a:cubicBezTo>
                  <a:pt x="2" y="19918"/>
                  <a:pt x="24" y="20309"/>
                  <a:pt x="289" y="20606"/>
                </a:cubicBezTo>
                <a:cubicBezTo>
                  <a:pt x="446" y="20780"/>
                  <a:pt x="717" y="20974"/>
                  <a:pt x="890" y="21035"/>
                </a:cubicBezTo>
                <a:cubicBezTo>
                  <a:pt x="1202" y="21145"/>
                  <a:pt x="1200" y="21145"/>
                  <a:pt x="859" y="21287"/>
                </a:cubicBezTo>
                <a:cubicBezTo>
                  <a:pt x="695" y="21354"/>
                  <a:pt x="607" y="21445"/>
                  <a:pt x="547" y="21581"/>
                </a:cubicBezTo>
                <a:lnTo>
                  <a:pt x="20942" y="21581"/>
                </a:lnTo>
                <a:cubicBezTo>
                  <a:pt x="20873" y="21449"/>
                  <a:pt x="20779" y="21341"/>
                  <a:pt x="20630" y="21282"/>
                </a:cubicBezTo>
                <a:cubicBezTo>
                  <a:pt x="20327" y="21162"/>
                  <a:pt x="20330" y="21160"/>
                  <a:pt x="20654" y="21026"/>
                </a:cubicBezTo>
                <a:cubicBezTo>
                  <a:pt x="20835" y="20951"/>
                  <a:pt x="21061" y="20782"/>
                  <a:pt x="21156" y="20651"/>
                </a:cubicBezTo>
                <a:cubicBezTo>
                  <a:pt x="21408" y="20307"/>
                  <a:pt x="21517" y="9838"/>
                  <a:pt x="21273" y="9517"/>
                </a:cubicBezTo>
                <a:cubicBezTo>
                  <a:pt x="21094" y="9281"/>
                  <a:pt x="21024" y="9260"/>
                  <a:pt x="19626" y="9044"/>
                </a:cubicBezTo>
                <a:cubicBezTo>
                  <a:pt x="19298" y="8994"/>
                  <a:pt x="19213" y="8952"/>
                  <a:pt x="19326" y="8897"/>
                </a:cubicBezTo>
                <a:cubicBezTo>
                  <a:pt x="19414" y="8854"/>
                  <a:pt x="19423" y="8768"/>
                  <a:pt x="19350" y="8698"/>
                </a:cubicBezTo>
                <a:cubicBezTo>
                  <a:pt x="19280" y="8630"/>
                  <a:pt x="19222" y="8399"/>
                  <a:pt x="19216" y="8185"/>
                </a:cubicBezTo>
                <a:cubicBezTo>
                  <a:pt x="19205" y="7817"/>
                  <a:pt x="19223" y="7793"/>
                  <a:pt x="19638" y="7730"/>
                </a:cubicBezTo>
                <a:cubicBezTo>
                  <a:pt x="19879" y="7693"/>
                  <a:pt x="20347" y="7648"/>
                  <a:pt x="20679" y="7630"/>
                </a:cubicBezTo>
                <a:lnTo>
                  <a:pt x="21285" y="7597"/>
                </a:lnTo>
                <a:lnTo>
                  <a:pt x="21193" y="7219"/>
                </a:lnTo>
                <a:cubicBezTo>
                  <a:pt x="21143" y="7011"/>
                  <a:pt x="21059" y="6685"/>
                  <a:pt x="21003" y="6498"/>
                </a:cubicBezTo>
                <a:cubicBezTo>
                  <a:pt x="20900" y="6147"/>
                  <a:pt x="20902" y="6050"/>
                  <a:pt x="21040" y="5714"/>
                </a:cubicBezTo>
                <a:cubicBezTo>
                  <a:pt x="21101" y="5567"/>
                  <a:pt x="21024" y="5475"/>
                  <a:pt x="20716" y="5332"/>
                </a:cubicBezTo>
                <a:cubicBezTo>
                  <a:pt x="20434" y="5202"/>
                  <a:pt x="20367" y="5130"/>
                  <a:pt x="20495" y="5100"/>
                </a:cubicBezTo>
                <a:cubicBezTo>
                  <a:pt x="20633" y="5067"/>
                  <a:pt x="20648" y="4557"/>
                  <a:pt x="20563" y="3097"/>
                </a:cubicBezTo>
                <a:cubicBezTo>
                  <a:pt x="20456" y="1289"/>
                  <a:pt x="20427" y="1128"/>
                  <a:pt x="20146" y="1010"/>
                </a:cubicBezTo>
                <a:cubicBezTo>
                  <a:pt x="19962" y="933"/>
                  <a:pt x="19840" y="792"/>
                  <a:pt x="19840" y="654"/>
                </a:cubicBezTo>
                <a:cubicBezTo>
                  <a:pt x="19840" y="383"/>
                  <a:pt x="19509" y="284"/>
                  <a:pt x="18303" y="187"/>
                </a:cubicBezTo>
                <a:cubicBezTo>
                  <a:pt x="16428" y="36"/>
                  <a:pt x="12589" y="-19"/>
                  <a:pt x="9088" y="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4" name="Image" descr="Image"/>
          <p:cNvPicPr>
            <a:picLocks noChangeAspect="1"/>
          </p:cNvPicPr>
          <p:nvPr/>
        </p:nvPicPr>
        <p:blipFill>
          <a:blip r:embed="rId7">
            <a:extLst/>
          </a:blip>
          <a:srcRect l="36324" t="6674" r="36514" b="24292"/>
          <a:stretch>
            <a:fillRect/>
          </a:stretch>
        </p:blipFill>
        <p:spPr>
          <a:xfrm>
            <a:off x="3621442" y="8555857"/>
            <a:ext cx="1811374" cy="4603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fill="norm" stroke="1" extrusionOk="0">
                <a:moveTo>
                  <a:pt x="10717" y="1"/>
                </a:moveTo>
                <a:lnTo>
                  <a:pt x="3161" y="3"/>
                </a:lnTo>
                <a:lnTo>
                  <a:pt x="3081" y="2073"/>
                </a:lnTo>
                <a:cubicBezTo>
                  <a:pt x="3000" y="4123"/>
                  <a:pt x="2825" y="4548"/>
                  <a:pt x="2130" y="4379"/>
                </a:cubicBezTo>
                <a:cubicBezTo>
                  <a:pt x="1932" y="4331"/>
                  <a:pt x="1732" y="4755"/>
                  <a:pt x="1685" y="5323"/>
                </a:cubicBezTo>
                <a:cubicBezTo>
                  <a:pt x="1630" y="5979"/>
                  <a:pt x="1325" y="6474"/>
                  <a:pt x="847" y="6682"/>
                </a:cubicBezTo>
                <a:cubicBezTo>
                  <a:pt x="435" y="6861"/>
                  <a:pt x="245" y="7008"/>
                  <a:pt x="426" y="7008"/>
                </a:cubicBezTo>
                <a:cubicBezTo>
                  <a:pt x="608" y="7008"/>
                  <a:pt x="614" y="7098"/>
                  <a:pt x="441" y="7209"/>
                </a:cubicBezTo>
                <a:cubicBezTo>
                  <a:pt x="267" y="7319"/>
                  <a:pt x="83" y="11366"/>
                  <a:pt x="29" y="16200"/>
                </a:cubicBezTo>
                <a:cubicBezTo>
                  <a:pt x="1" y="18684"/>
                  <a:pt x="-6" y="20317"/>
                  <a:pt x="5" y="21600"/>
                </a:cubicBezTo>
                <a:lnTo>
                  <a:pt x="21173" y="21600"/>
                </a:lnTo>
                <a:cubicBezTo>
                  <a:pt x="21247" y="20266"/>
                  <a:pt x="21306" y="18598"/>
                  <a:pt x="21372" y="15990"/>
                </a:cubicBezTo>
                <a:lnTo>
                  <a:pt x="21594" y="7237"/>
                </a:lnTo>
                <a:lnTo>
                  <a:pt x="20529" y="6846"/>
                </a:lnTo>
                <a:cubicBezTo>
                  <a:pt x="19640" y="6520"/>
                  <a:pt x="19475" y="6285"/>
                  <a:pt x="19526" y="5416"/>
                </a:cubicBezTo>
                <a:cubicBezTo>
                  <a:pt x="19560" y="4844"/>
                  <a:pt x="19416" y="4292"/>
                  <a:pt x="19205" y="4191"/>
                </a:cubicBezTo>
                <a:cubicBezTo>
                  <a:pt x="18994" y="4089"/>
                  <a:pt x="18710" y="3105"/>
                  <a:pt x="18571" y="2005"/>
                </a:cubicBezTo>
                <a:cubicBezTo>
                  <a:pt x="18432" y="904"/>
                  <a:pt x="18305" y="2"/>
                  <a:pt x="18292" y="1"/>
                </a:cubicBezTo>
                <a:cubicBezTo>
                  <a:pt x="18278" y="0"/>
                  <a:pt x="14871" y="0"/>
                  <a:pt x="10717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5" name="pasted-image-small.png" descr="pasted-image-small.png"/>
          <p:cNvPicPr>
            <a:picLocks noChangeAspect="1"/>
          </p:cNvPicPr>
          <p:nvPr/>
        </p:nvPicPr>
        <p:blipFill>
          <a:blip r:embed="rId8">
            <a:extLst/>
          </a:blip>
          <a:srcRect l="0" t="0" r="85935" b="0"/>
          <a:stretch>
            <a:fillRect/>
          </a:stretch>
        </p:blipFill>
        <p:spPr>
          <a:xfrm>
            <a:off x="20823649" y="397231"/>
            <a:ext cx="3429434" cy="10203658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Apply these oils on legs, lower back, and feet"/>
          <p:cNvSpPr txBox="1"/>
          <p:nvPr/>
        </p:nvSpPr>
        <p:spPr>
          <a:xfrm>
            <a:off x="13770114" y="10220725"/>
            <a:ext cx="7346262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Apply these oils on legs, lower back, and feet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Overactive Chakra:…"/>
          <p:cNvSpPr txBox="1"/>
          <p:nvPr/>
        </p:nvSpPr>
        <p:spPr>
          <a:xfrm>
            <a:off x="1078860" y="3129292"/>
            <a:ext cx="18788549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Overactive Chakra:</a:t>
            </a:r>
          </a:p>
          <a:p>
            <a:pPr/>
            <a:r>
              <a:t>Overeating, craving unhealthy foods, paranoia, nervousness, aggression, dominant behavior, addiction to adrenaline activities, hoarding, material fixation</a:t>
            </a:r>
          </a:p>
        </p:txBody>
      </p:sp>
      <p:sp>
        <p:nvSpPr>
          <p:cNvPr id="159" name="Essential Oils:…"/>
          <p:cNvSpPr txBox="1"/>
          <p:nvPr/>
        </p:nvSpPr>
        <p:spPr>
          <a:xfrm>
            <a:off x="2402706" y="6639300"/>
            <a:ext cx="15071122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Essential Oils:</a:t>
            </a:r>
          </a:p>
          <a:p>
            <a:pPr/>
            <a:r>
              <a:t>Patchouli, Purify, Lemongrass</a:t>
            </a:r>
          </a:p>
        </p:txBody>
      </p:sp>
      <p:pic>
        <p:nvPicPr>
          <p:cNvPr id="160" name="purify-15ml.jpeg" descr="purify-15ml.jpeg"/>
          <p:cNvPicPr>
            <a:picLocks noChangeAspect="1"/>
          </p:cNvPicPr>
          <p:nvPr/>
        </p:nvPicPr>
        <p:blipFill>
          <a:blip r:embed="rId2">
            <a:extLst/>
          </a:blip>
          <a:srcRect l="29106" t="10079" r="29423" b="7642"/>
          <a:stretch>
            <a:fillRect/>
          </a:stretch>
        </p:blipFill>
        <p:spPr>
          <a:xfrm>
            <a:off x="7350639" y="8613656"/>
            <a:ext cx="1790304" cy="5328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fill="norm" stroke="1" extrusionOk="0">
                <a:moveTo>
                  <a:pt x="10793" y="0"/>
                </a:moveTo>
                <a:cubicBezTo>
                  <a:pt x="5989" y="1"/>
                  <a:pt x="3893" y="131"/>
                  <a:pt x="3893" y="426"/>
                </a:cubicBezTo>
                <a:cubicBezTo>
                  <a:pt x="3893" y="498"/>
                  <a:pt x="3755" y="623"/>
                  <a:pt x="3586" y="703"/>
                </a:cubicBezTo>
                <a:cubicBezTo>
                  <a:pt x="3320" y="829"/>
                  <a:pt x="3274" y="1025"/>
                  <a:pt x="3232" y="2228"/>
                </a:cubicBezTo>
                <a:cubicBezTo>
                  <a:pt x="3206" y="2987"/>
                  <a:pt x="3112" y="3661"/>
                  <a:pt x="3026" y="3726"/>
                </a:cubicBezTo>
                <a:cubicBezTo>
                  <a:pt x="2772" y="3916"/>
                  <a:pt x="2675" y="4278"/>
                  <a:pt x="2868" y="4318"/>
                </a:cubicBezTo>
                <a:cubicBezTo>
                  <a:pt x="2988" y="4343"/>
                  <a:pt x="2986" y="4376"/>
                  <a:pt x="2859" y="4419"/>
                </a:cubicBezTo>
                <a:cubicBezTo>
                  <a:pt x="2754" y="4454"/>
                  <a:pt x="2667" y="4685"/>
                  <a:pt x="2667" y="4931"/>
                </a:cubicBezTo>
                <a:lnTo>
                  <a:pt x="2667" y="5378"/>
                </a:lnTo>
                <a:lnTo>
                  <a:pt x="2945" y="5429"/>
                </a:lnTo>
                <a:cubicBezTo>
                  <a:pt x="3001" y="5436"/>
                  <a:pt x="3053" y="5447"/>
                  <a:pt x="3103" y="5460"/>
                </a:cubicBezTo>
                <a:lnTo>
                  <a:pt x="3366" y="5510"/>
                </a:lnTo>
                <a:cubicBezTo>
                  <a:pt x="3492" y="5534"/>
                  <a:pt x="3604" y="5556"/>
                  <a:pt x="3706" y="5577"/>
                </a:cubicBezTo>
                <a:cubicBezTo>
                  <a:pt x="3834" y="5582"/>
                  <a:pt x="3915" y="5601"/>
                  <a:pt x="3950" y="5634"/>
                </a:cubicBezTo>
                <a:cubicBezTo>
                  <a:pt x="4017" y="5650"/>
                  <a:pt x="4065" y="5664"/>
                  <a:pt x="4065" y="5669"/>
                </a:cubicBezTo>
                <a:cubicBezTo>
                  <a:pt x="4065" y="5684"/>
                  <a:pt x="3953" y="5786"/>
                  <a:pt x="3816" y="5896"/>
                </a:cubicBezTo>
                <a:cubicBezTo>
                  <a:pt x="3595" y="6074"/>
                  <a:pt x="3434" y="6110"/>
                  <a:pt x="2341" y="6219"/>
                </a:cubicBezTo>
                <a:cubicBezTo>
                  <a:pt x="898" y="6364"/>
                  <a:pt x="473" y="6510"/>
                  <a:pt x="330" y="6913"/>
                </a:cubicBezTo>
                <a:cubicBezTo>
                  <a:pt x="276" y="7065"/>
                  <a:pt x="178" y="9560"/>
                  <a:pt x="115" y="12457"/>
                </a:cubicBezTo>
                <a:lnTo>
                  <a:pt x="0" y="17717"/>
                </a:lnTo>
                <a:lnTo>
                  <a:pt x="67" y="17745"/>
                </a:lnTo>
                <a:lnTo>
                  <a:pt x="503" y="17881"/>
                </a:lnTo>
                <a:cubicBezTo>
                  <a:pt x="1482" y="18189"/>
                  <a:pt x="1822" y="18221"/>
                  <a:pt x="5291" y="18338"/>
                </a:cubicBezTo>
                <a:cubicBezTo>
                  <a:pt x="5628" y="18350"/>
                  <a:pt x="7868" y="18361"/>
                  <a:pt x="10271" y="18366"/>
                </a:cubicBezTo>
                <a:cubicBezTo>
                  <a:pt x="14194" y="18373"/>
                  <a:pt x="16707" y="18333"/>
                  <a:pt x="18871" y="18226"/>
                </a:cubicBezTo>
                <a:cubicBezTo>
                  <a:pt x="19828" y="18178"/>
                  <a:pt x="20890" y="17876"/>
                  <a:pt x="21159" y="17574"/>
                </a:cubicBezTo>
                <a:cubicBezTo>
                  <a:pt x="21301" y="17416"/>
                  <a:pt x="21395" y="15760"/>
                  <a:pt x="21480" y="12024"/>
                </a:cubicBezTo>
                <a:lnTo>
                  <a:pt x="21600" y="6835"/>
                </a:lnTo>
                <a:cubicBezTo>
                  <a:pt x="21558" y="6761"/>
                  <a:pt x="21500" y="6698"/>
                  <a:pt x="21428" y="6642"/>
                </a:cubicBezTo>
                <a:lnTo>
                  <a:pt x="21073" y="6523"/>
                </a:lnTo>
                <a:cubicBezTo>
                  <a:pt x="20756" y="6417"/>
                  <a:pt x="20148" y="6309"/>
                  <a:pt x="19546" y="6250"/>
                </a:cubicBezTo>
                <a:cubicBezTo>
                  <a:pt x="18772" y="6174"/>
                  <a:pt x="18470" y="6110"/>
                  <a:pt x="18210" y="5967"/>
                </a:cubicBezTo>
                <a:cubicBezTo>
                  <a:pt x="18025" y="5865"/>
                  <a:pt x="17875" y="5737"/>
                  <a:pt x="17875" y="5684"/>
                </a:cubicBezTo>
                <a:cubicBezTo>
                  <a:pt x="17875" y="5669"/>
                  <a:pt x="17904" y="5651"/>
                  <a:pt x="17947" y="5630"/>
                </a:cubicBezTo>
                <a:cubicBezTo>
                  <a:pt x="17974" y="5564"/>
                  <a:pt x="18079" y="5519"/>
                  <a:pt x="18286" y="5518"/>
                </a:cubicBezTo>
                <a:cubicBezTo>
                  <a:pt x="18642" y="5424"/>
                  <a:pt x="19121" y="5339"/>
                  <a:pt x="19263" y="5368"/>
                </a:cubicBezTo>
                <a:cubicBezTo>
                  <a:pt x="19415" y="5400"/>
                  <a:pt x="19310" y="4600"/>
                  <a:pt x="19144" y="4459"/>
                </a:cubicBezTo>
                <a:cubicBezTo>
                  <a:pt x="19087" y="4411"/>
                  <a:pt x="19060" y="4242"/>
                  <a:pt x="19086" y="4084"/>
                </a:cubicBezTo>
                <a:cubicBezTo>
                  <a:pt x="19114" y="3913"/>
                  <a:pt x="19051" y="3782"/>
                  <a:pt x="18928" y="3756"/>
                </a:cubicBezTo>
                <a:cubicBezTo>
                  <a:pt x="18927" y="3756"/>
                  <a:pt x="18929" y="3755"/>
                  <a:pt x="18928" y="3755"/>
                </a:cubicBezTo>
                <a:cubicBezTo>
                  <a:pt x="18649" y="3703"/>
                  <a:pt x="18626" y="3666"/>
                  <a:pt x="18770" y="3505"/>
                </a:cubicBezTo>
                <a:cubicBezTo>
                  <a:pt x="18777" y="3497"/>
                  <a:pt x="18778" y="3482"/>
                  <a:pt x="18784" y="3471"/>
                </a:cubicBezTo>
                <a:cubicBezTo>
                  <a:pt x="18746" y="3247"/>
                  <a:pt x="18734" y="2882"/>
                  <a:pt x="18741" y="2323"/>
                </a:cubicBezTo>
                <a:cubicBezTo>
                  <a:pt x="18746" y="1933"/>
                  <a:pt x="18742" y="1642"/>
                  <a:pt x="18727" y="1420"/>
                </a:cubicBezTo>
                <a:cubicBezTo>
                  <a:pt x="18653" y="1060"/>
                  <a:pt x="18563" y="782"/>
                  <a:pt x="18464" y="754"/>
                </a:cubicBezTo>
                <a:cubicBezTo>
                  <a:pt x="18360" y="725"/>
                  <a:pt x="18271" y="645"/>
                  <a:pt x="18239" y="561"/>
                </a:cubicBezTo>
                <a:cubicBezTo>
                  <a:pt x="18188" y="516"/>
                  <a:pt x="18141" y="473"/>
                  <a:pt x="18109" y="437"/>
                </a:cubicBezTo>
                <a:cubicBezTo>
                  <a:pt x="17992" y="305"/>
                  <a:pt x="17600" y="207"/>
                  <a:pt x="16836" y="138"/>
                </a:cubicBezTo>
                <a:cubicBezTo>
                  <a:pt x="16724" y="129"/>
                  <a:pt x="16614" y="121"/>
                  <a:pt x="16491" y="112"/>
                </a:cubicBezTo>
                <a:cubicBezTo>
                  <a:pt x="16445" y="109"/>
                  <a:pt x="16400" y="106"/>
                  <a:pt x="16352" y="103"/>
                </a:cubicBezTo>
                <a:cubicBezTo>
                  <a:pt x="16289" y="98"/>
                  <a:pt x="16217" y="94"/>
                  <a:pt x="16151" y="90"/>
                </a:cubicBezTo>
                <a:cubicBezTo>
                  <a:pt x="14997" y="25"/>
                  <a:pt x="13273" y="-1"/>
                  <a:pt x="10793" y="0"/>
                </a:cubicBezTo>
                <a:close/>
                <a:moveTo>
                  <a:pt x="18670" y="18496"/>
                </a:moveTo>
                <a:cubicBezTo>
                  <a:pt x="18355" y="18500"/>
                  <a:pt x="18014" y="18527"/>
                  <a:pt x="17899" y="18573"/>
                </a:cubicBezTo>
                <a:cubicBezTo>
                  <a:pt x="17792" y="18617"/>
                  <a:pt x="17754" y="18669"/>
                  <a:pt x="17817" y="18691"/>
                </a:cubicBezTo>
                <a:cubicBezTo>
                  <a:pt x="17997" y="18751"/>
                  <a:pt x="18162" y="18738"/>
                  <a:pt x="18401" y="18641"/>
                </a:cubicBezTo>
                <a:cubicBezTo>
                  <a:pt x="18529" y="18589"/>
                  <a:pt x="18760" y="18566"/>
                  <a:pt x="18947" y="18586"/>
                </a:cubicBezTo>
                <a:cubicBezTo>
                  <a:pt x="19126" y="18605"/>
                  <a:pt x="19273" y="18592"/>
                  <a:pt x="19273" y="18557"/>
                </a:cubicBezTo>
                <a:cubicBezTo>
                  <a:pt x="19273" y="18512"/>
                  <a:pt x="18985" y="18492"/>
                  <a:pt x="18670" y="18496"/>
                </a:cubicBezTo>
                <a:close/>
                <a:moveTo>
                  <a:pt x="15945" y="18499"/>
                </a:moveTo>
                <a:cubicBezTo>
                  <a:pt x="15722" y="18494"/>
                  <a:pt x="15466" y="18516"/>
                  <a:pt x="15198" y="18565"/>
                </a:cubicBezTo>
                <a:lnTo>
                  <a:pt x="14815" y="18634"/>
                </a:lnTo>
                <a:lnTo>
                  <a:pt x="15251" y="18676"/>
                </a:lnTo>
                <a:cubicBezTo>
                  <a:pt x="15876" y="18736"/>
                  <a:pt x="15921" y="18735"/>
                  <a:pt x="16036" y="18673"/>
                </a:cubicBezTo>
                <a:cubicBezTo>
                  <a:pt x="16093" y="18642"/>
                  <a:pt x="16273" y="18634"/>
                  <a:pt x="16438" y="18655"/>
                </a:cubicBezTo>
                <a:cubicBezTo>
                  <a:pt x="16701" y="18688"/>
                  <a:pt x="16705" y="18681"/>
                  <a:pt x="16496" y="18594"/>
                </a:cubicBezTo>
                <a:cubicBezTo>
                  <a:pt x="16355" y="18536"/>
                  <a:pt x="16168" y="18504"/>
                  <a:pt x="15945" y="18499"/>
                </a:cubicBezTo>
                <a:close/>
                <a:moveTo>
                  <a:pt x="5401" y="18599"/>
                </a:moveTo>
                <a:cubicBezTo>
                  <a:pt x="5287" y="18600"/>
                  <a:pt x="5179" y="18603"/>
                  <a:pt x="5071" y="18607"/>
                </a:cubicBezTo>
                <a:cubicBezTo>
                  <a:pt x="4997" y="18610"/>
                  <a:pt x="5146" y="18720"/>
                  <a:pt x="5406" y="18852"/>
                </a:cubicBezTo>
                <a:cubicBezTo>
                  <a:pt x="5715" y="19009"/>
                  <a:pt x="5883" y="19175"/>
                  <a:pt x="5890" y="19331"/>
                </a:cubicBezTo>
                <a:cubicBezTo>
                  <a:pt x="5902" y="19608"/>
                  <a:pt x="6308" y="19740"/>
                  <a:pt x="6819" y="19635"/>
                </a:cubicBezTo>
                <a:cubicBezTo>
                  <a:pt x="7142" y="19568"/>
                  <a:pt x="8420" y="19582"/>
                  <a:pt x="9687" y="19666"/>
                </a:cubicBezTo>
                <a:cubicBezTo>
                  <a:pt x="10710" y="19733"/>
                  <a:pt x="10679" y="19733"/>
                  <a:pt x="11669" y="19646"/>
                </a:cubicBezTo>
                <a:cubicBezTo>
                  <a:pt x="12737" y="19552"/>
                  <a:pt x="13183" y="19346"/>
                  <a:pt x="12612" y="19212"/>
                </a:cubicBezTo>
                <a:cubicBezTo>
                  <a:pt x="12371" y="19155"/>
                  <a:pt x="12303" y="19094"/>
                  <a:pt x="12383" y="19009"/>
                </a:cubicBezTo>
                <a:cubicBezTo>
                  <a:pt x="12478" y="18909"/>
                  <a:pt x="12442" y="18895"/>
                  <a:pt x="12172" y="18930"/>
                </a:cubicBezTo>
                <a:cubicBezTo>
                  <a:pt x="11646" y="18999"/>
                  <a:pt x="10290" y="19074"/>
                  <a:pt x="10142" y="19043"/>
                </a:cubicBezTo>
                <a:cubicBezTo>
                  <a:pt x="9928" y="18999"/>
                  <a:pt x="10175" y="18905"/>
                  <a:pt x="10683" y="18837"/>
                </a:cubicBezTo>
                <a:cubicBezTo>
                  <a:pt x="11234" y="18763"/>
                  <a:pt x="11115" y="18746"/>
                  <a:pt x="9802" y="18715"/>
                </a:cubicBezTo>
                <a:cubicBezTo>
                  <a:pt x="8894" y="18693"/>
                  <a:pt x="8818" y="18701"/>
                  <a:pt x="8968" y="18795"/>
                </a:cubicBezTo>
                <a:cubicBezTo>
                  <a:pt x="9252" y="18973"/>
                  <a:pt x="8864" y="18973"/>
                  <a:pt x="7848" y="18794"/>
                </a:cubicBezTo>
                <a:cubicBezTo>
                  <a:pt x="7119" y="18665"/>
                  <a:pt x="6199" y="18592"/>
                  <a:pt x="5401" y="18599"/>
                </a:cubicBezTo>
                <a:close/>
                <a:moveTo>
                  <a:pt x="17176" y="18789"/>
                </a:moveTo>
                <a:cubicBezTo>
                  <a:pt x="17167" y="18786"/>
                  <a:pt x="17094" y="18804"/>
                  <a:pt x="16955" y="18840"/>
                </a:cubicBezTo>
                <a:cubicBezTo>
                  <a:pt x="16787" y="18885"/>
                  <a:pt x="16649" y="18931"/>
                  <a:pt x="16649" y="18943"/>
                </a:cubicBezTo>
                <a:cubicBezTo>
                  <a:pt x="16649" y="18992"/>
                  <a:pt x="16794" y="18959"/>
                  <a:pt x="17022" y="18861"/>
                </a:cubicBezTo>
                <a:cubicBezTo>
                  <a:pt x="17131" y="18815"/>
                  <a:pt x="17185" y="18792"/>
                  <a:pt x="17176" y="18789"/>
                </a:cubicBezTo>
                <a:close/>
                <a:moveTo>
                  <a:pt x="7221" y="21392"/>
                </a:moveTo>
                <a:cubicBezTo>
                  <a:pt x="6941" y="21399"/>
                  <a:pt x="6988" y="21463"/>
                  <a:pt x="7431" y="21535"/>
                </a:cubicBezTo>
                <a:cubicBezTo>
                  <a:pt x="7648" y="21570"/>
                  <a:pt x="8610" y="21599"/>
                  <a:pt x="9572" y="21598"/>
                </a:cubicBezTo>
                <a:lnTo>
                  <a:pt x="11320" y="21595"/>
                </a:lnTo>
                <a:lnTo>
                  <a:pt x="9749" y="21522"/>
                </a:lnTo>
                <a:cubicBezTo>
                  <a:pt x="8884" y="21482"/>
                  <a:pt x="7916" y="21430"/>
                  <a:pt x="7604" y="21406"/>
                </a:cubicBezTo>
                <a:cubicBezTo>
                  <a:pt x="7440" y="21394"/>
                  <a:pt x="7314" y="21389"/>
                  <a:pt x="7221" y="21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1" name="lemongrass-15ml.jpeg" descr="lemongrass-15ml.jpeg"/>
          <p:cNvPicPr>
            <a:picLocks noChangeAspect="1"/>
          </p:cNvPicPr>
          <p:nvPr/>
        </p:nvPicPr>
        <p:blipFill>
          <a:blip r:embed="rId3">
            <a:extLst/>
          </a:blip>
          <a:srcRect l="24122" t="5856" r="25085" b="23598"/>
          <a:stretch>
            <a:fillRect/>
          </a:stretch>
        </p:blipFill>
        <p:spPr>
          <a:xfrm>
            <a:off x="9467770" y="8638853"/>
            <a:ext cx="1811387" cy="4612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4" h="21597" fill="norm" stroke="1" extrusionOk="0">
                <a:moveTo>
                  <a:pt x="11890" y="3"/>
                </a:moveTo>
                <a:cubicBezTo>
                  <a:pt x="11162" y="-3"/>
                  <a:pt x="10403" y="-1"/>
                  <a:pt x="9641" y="10"/>
                </a:cubicBezTo>
                <a:cubicBezTo>
                  <a:pt x="5529" y="69"/>
                  <a:pt x="3835" y="229"/>
                  <a:pt x="3835" y="556"/>
                </a:cubicBezTo>
                <a:cubicBezTo>
                  <a:pt x="3835" y="641"/>
                  <a:pt x="3706" y="783"/>
                  <a:pt x="3548" y="872"/>
                </a:cubicBezTo>
                <a:cubicBezTo>
                  <a:pt x="3304" y="1010"/>
                  <a:pt x="3249" y="1288"/>
                  <a:pt x="3190" y="2684"/>
                </a:cubicBezTo>
                <a:cubicBezTo>
                  <a:pt x="3152" y="3591"/>
                  <a:pt x="3053" y="4365"/>
                  <a:pt x="2969" y="4405"/>
                </a:cubicBezTo>
                <a:cubicBezTo>
                  <a:pt x="2813" y="4479"/>
                  <a:pt x="2797" y="4587"/>
                  <a:pt x="2785" y="5591"/>
                </a:cubicBezTo>
                <a:cubicBezTo>
                  <a:pt x="2782" y="5904"/>
                  <a:pt x="2735" y="6205"/>
                  <a:pt x="2682" y="6260"/>
                </a:cubicBezTo>
                <a:cubicBezTo>
                  <a:pt x="2614" y="6330"/>
                  <a:pt x="2666" y="6345"/>
                  <a:pt x="2861" y="6316"/>
                </a:cubicBezTo>
                <a:cubicBezTo>
                  <a:pt x="3030" y="6290"/>
                  <a:pt x="3182" y="6317"/>
                  <a:pt x="3246" y="6384"/>
                </a:cubicBezTo>
                <a:cubicBezTo>
                  <a:pt x="3305" y="6445"/>
                  <a:pt x="3495" y="6494"/>
                  <a:pt x="3670" y="6494"/>
                </a:cubicBezTo>
                <a:cubicBezTo>
                  <a:pt x="4140" y="6494"/>
                  <a:pt x="4209" y="6589"/>
                  <a:pt x="3929" y="6854"/>
                </a:cubicBezTo>
                <a:cubicBezTo>
                  <a:pt x="3674" y="7095"/>
                  <a:pt x="3407" y="7156"/>
                  <a:pt x="2004" y="7306"/>
                </a:cubicBezTo>
                <a:cubicBezTo>
                  <a:pt x="1617" y="7347"/>
                  <a:pt x="1115" y="7462"/>
                  <a:pt x="885" y="7559"/>
                </a:cubicBezTo>
                <a:cubicBezTo>
                  <a:pt x="483" y="7728"/>
                  <a:pt x="458" y="7788"/>
                  <a:pt x="348" y="8980"/>
                </a:cubicBezTo>
                <a:cubicBezTo>
                  <a:pt x="285" y="9666"/>
                  <a:pt x="182" y="12558"/>
                  <a:pt x="118" y="15409"/>
                </a:cubicBezTo>
                <a:lnTo>
                  <a:pt x="0" y="20592"/>
                </a:lnTo>
                <a:lnTo>
                  <a:pt x="640" y="20872"/>
                </a:lnTo>
                <a:cubicBezTo>
                  <a:pt x="1253" y="21140"/>
                  <a:pt x="1268" y="21158"/>
                  <a:pt x="997" y="21305"/>
                </a:cubicBezTo>
                <a:cubicBezTo>
                  <a:pt x="762" y="21434"/>
                  <a:pt x="595" y="21522"/>
                  <a:pt x="475" y="21597"/>
                </a:cubicBezTo>
                <a:lnTo>
                  <a:pt x="20561" y="21597"/>
                </a:lnTo>
                <a:cubicBezTo>
                  <a:pt x="20496" y="21554"/>
                  <a:pt x="20426" y="21510"/>
                  <a:pt x="20335" y="21459"/>
                </a:cubicBezTo>
                <a:lnTo>
                  <a:pt x="19780" y="21149"/>
                </a:lnTo>
                <a:lnTo>
                  <a:pt x="20316" y="20926"/>
                </a:lnTo>
                <a:cubicBezTo>
                  <a:pt x="20612" y="20804"/>
                  <a:pt x="20925" y="20631"/>
                  <a:pt x="21013" y="20541"/>
                </a:cubicBezTo>
                <a:cubicBezTo>
                  <a:pt x="21194" y="20354"/>
                  <a:pt x="21600" y="8315"/>
                  <a:pt x="21436" y="7969"/>
                </a:cubicBezTo>
                <a:cubicBezTo>
                  <a:pt x="21281" y="7643"/>
                  <a:pt x="20625" y="7420"/>
                  <a:pt x="19432" y="7287"/>
                </a:cubicBezTo>
                <a:cubicBezTo>
                  <a:pt x="18610" y="7196"/>
                  <a:pt x="18339" y="7131"/>
                  <a:pt x="18133" y="6973"/>
                </a:cubicBezTo>
                <a:cubicBezTo>
                  <a:pt x="17787" y="6709"/>
                  <a:pt x="17804" y="6498"/>
                  <a:pt x="18175" y="6451"/>
                </a:cubicBezTo>
                <a:cubicBezTo>
                  <a:pt x="19272" y="6313"/>
                  <a:pt x="19306" y="6292"/>
                  <a:pt x="19220" y="5762"/>
                </a:cubicBezTo>
                <a:cubicBezTo>
                  <a:pt x="19176" y="5489"/>
                  <a:pt x="19043" y="5222"/>
                  <a:pt x="18928" y="5167"/>
                </a:cubicBezTo>
                <a:cubicBezTo>
                  <a:pt x="18787" y="5100"/>
                  <a:pt x="18781" y="5054"/>
                  <a:pt x="18905" y="5024"/>
                </a:cubicBezTo>
                <a:cubicBezTo>
                  <a:pt x="19005" y="5000"/>
                  <a:pt x="19084" y="4859"/>
                  <a:pt x="19084" y="4712"/>
                </a:cubicBezTo>
                <a:cubicBezTo>
                  <a:pt x="19084" y="4512"/>
                  <a:pt x="18994" y="4425"/>
                  <a:pt x="18726" y="4368"/>
                </a:cubicBezTo>
                <a:cubicBezTo>
                  <a:pt x="18435" y="4306"/>
                  <a:pt x="18408" y="4273"/>
                  <a:pt x="18580" y="4191"/>
                </a:cubicBezTo>
                <a:cubicBezTo>
                  <a:pt x="18891" y="4043"/>
                  <a:pt x="18647" y="1028"/>
                  <a:pt x="18312" y="880"/>
                </a:cubicBezTo>
                <a:cubicBezTo>
                  <a:pt x="18181" y="822"/>
                  <a:pt x="18047" y="682"/>
                  <a:pt x="18016" y="569"/>
                </a:cubicBezTo>
                <a:cubicBezTo>
                  <a:pt x="17965" y="390"/>
                  <a:pt x="17847" y="349"/>
                  <a:pt x="17075" y="248"/>
                </a:cubicBezTo>
                <a:cubicBezTo>
                  <a:pt x="16000" y="107"/>
                  <a:pt x="14074" y="19"/>
                  <a:pt x="11890" y="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2" name="1st Chakra: Root"/>
          <p:cNvSpPr txBox="1"/>
          <p:nvPr>
            <p:ph type="title"/>
          </p:nvPr>
        </p:nvSpPr>
        <p:spPr>
          <a:xfrm>
            <a:off x="1657350" y="1102905"/>
            <a:ext cx="10223500" cy="150083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2123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1st Chakra: Root</a:t>
            </a:r>
          </a:p>
        </p:txBody>
      </p:sp>
      <p:pic>
        <p:nvPicPr>
          <p:cNvPr id="163" name="patchouli342x524.jpg" descr="patchouli342x524.jpg"/>
          <p:cNvPicPr>
            <a:picLocks noChangeAspect="1"/>
          </p:cNvPicPr>
          <p:nvPr/>
        </p:nvPicPr>
        <p:blipFill>
          <a:blip r:embed="rId4">
            <a:extLst/>
          </a:blip>
          <a:srcRect l="29594" t="21019" r="30298" b="11658"/>
          <a:stretch>
            <a:fillRect/>
          </a:stretch>
        </p:blipFill>
        <p:spPr>
          <a:xfrm>
            <a:off x="5233505" y="8581230"/>
            <a:ext cx="1790289" cy="4604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90" fill="norm" stroke="1" extrusionOk="0">
                <a:moveTo>
                  <a:pt x="10673" y="1"/>
                </a:moveTo>
                <a:cubicBezTo>
                  <a:pt x="5277" y="13"/>
                  <a:pt x="3921" y="140"/>
                  <a:pt x="3504" y="673"/>
                </a:cubicBezTo>
                <a:cubicBezTo>
                  <a:pt x="3355" y="862"/>
                  <a:pt x="3163" y="1768"/>
                  <a:pt x="3078" y="2684"/>
                </a:cubicBezTo>
                <a:cubicBezTo>
                  <a:pt x="2994" y="3601"/>
                  <a:pt x="2860" y="4761"/>
                  <a:pt x="2782" y="5262"/>
                </a:cubicBezTo>
                <a:cubicBezTo>
                  <a:pt x="2650" y="6115"/>
                  <a:pt x="2687" y="6186"/>
                  <a:pt x="3337" y="6378"/>
                </a:cubicBezTo>
                <a:cubicBezTo>
                  <a:pt x="4240" y="6646"/>
                  <a:pt x="3847" y="6918"/>
                  <a:pt x="2242" y="7134"/>
                </a:cubicBezTo>
                <a:cubicBezTo>
                  <a:pt x="1602" y="7220"/>
                  <a:pt x="924" y="7353"/>
                  <a:pt x="737" y="7430"/>
                </a:cubicBezTo>
                <a:cubicBezTo>
                  <a:pt x="367" y="7581"/>
                  <a:pt x="72" y="11490"/>
                  <a:pt x="20" y="16938"/>
                </a:cubicBezTo>
                <a:cubicBezTo>
                  <a:pt x="10" y="17892"/>
                  <a:pt x="-1" y="18589"/>
                  <a:pt x="1" y="19102"/>
                </a:cubicBezTo>
                <a:cubicBezTo>
                  <a:pt x="5" y="20640"/>
                  <a:pt x="114" y="20519"/>
                  <a:pt x="674" y="20723"/>
                </a:cubicBezTo>
                <a:cubicBezTo>
                  <a:pt x="1129" y="20888"/>
                  <a:pt x="1226" y="20995"/>
                  <a:pt x="1014" y="21101"/>
                </a:cubicBezTo>
                <a:cubicBezTo>
                  <a:pt x="795" y="21209"/>
                  <a:pt x="663" y="21386"/>
                  <a:pt x="598" y="21590"/>
                </a:cubicBezTo>
                <a:lnTo>
                  <a:pt x="20958" y="21590"/>
                </a:lnTo>
                <a:cubicBezTo>
                  <a:pt x="20941" y="21371"/>
                  <a:pt x="20879" y="21209"/>
                  <a:pt x="20719" y="21134"/>
                </a:cubicBezTo>
                <a:cubicBezTo>
                  <a:pt x="20406" y="20987"/>
                  <a:pt x="20434" y="20916"/>
                  <a:pt x="20896" y="20717"/>
                </a:cubicBezTo>
                <a:cubicBezTo>
                  <a:pt x="21426" y="20489"/>
                  <a:pt x="21460" y="20164"/>
                  <a:pt x="21541" y="14111"/>
                </a:cubicBezTo>
                <a:cubicBezTo>
                  <a:pt x="21599" y="9799"/>
                  <a:pt x="21523" y="7671"/>
                  <a:pt x="21312" y="7517"/>
                </a:cubicBezTo>
                <a:cubicBezTo>
                  <a:pt x="21140" y="7392"/>
                  <a:pt x="20463" y="7227"/>
                  <a:pt x="19806" y="7151"/>
                </a:cubicBezTo>
                <a:cubicBezTo>
                  <a:pt x="18210" y="6965"/>
                  <a:pt x="17794" y="6660"/>
                  <a:pt x="18650" y="6306"/>
                </a:cubicBezTo>
                <a:cubicBezTo>
                  <a:pt x="19224" y="6068"/>
                  <a:pt x="19274" y="5951"/>
                  <a:pt x="19132" y="5195"/>
                </a:cubicBezTo>
                <a:cubicBezTo>
                  <a:pt x="19045" y="4730"/>
                  <a:pt x="18895" y="3627"/>
                  <a:pt x="18798" y="2742"/>
                </a:cubicBezTo>
                <a:cubicBezTo>
                  <a:pt x="18700" y="1857"/>
                  <a:pt x="18507" y="1030"/>
                  <a:pt x="18368" y="903"/>
                </a:cubicBezTo>
                <a:cubicBezTo>
                  <a:pt x="18228" y="777"/>
                  <a:pt x="18039" y="584"/>
                  <a:pt x="17952" y="477"/>
                </a:cubicBezTo>
                <a:cubicBezTo>
                  <a:pt x="17668" y="130"/>
                  <a:pt x="15529" y="-10"/>
                  <a:pt x="10673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4" name="pasted-image-small.png" descr="pasted-image-small.png"/>
          <p:cNvPicPr>
            <a:picLocks noChangeAspect="1"/>
          </p:cNvPicPr>
          <p:nvPr/>
        </p:nvPicPr>
        <p:blipFill>
          <a:blip r:embed="rId5">
            <a:extLst/>
          </a:blip>
          <a:srcRect l="0" t="0" r="85935" b="0"/>
          <a:stretch>
            <a:fillRect/>
          </a:stretch>
        </p:blipFill>
        <p:spPr>
          <a:xfrm>
            <a:off x="20823649" y="397231"/>
            <a:ext cx="3429434" cy="1020365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Apply these oils on legs, lower back, and feet…"/>
          <p:cNvSpPr txBox="1"/>
          <p:nvPr/>
        </p:nvSpPr>
        <p:spPr>
          <a:xfrm>
            <a:off x="12378272" y="9644156"/>
            <a:ext cx="7346262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Apply these oils on legs, lower back, and feet</a:t>
            </a:r>
          </a:p>
          <a:p>
            <a:pPr/>
            <a:r>
              <a:t>Put oil in diffuser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asted-image-small.png" descr="pasted-image-small.png"/>
          <p:cNvPicPr>
            <a:picLocks noChangeAspect="1"/>
          </p:cNvPicPr>
          <p:nvPr/>
        </p:nvPicPr>
        <p:blipFill>
          <a:blip r:embed="rId2">
            <a:extLst/>
          </a:blip>
          <a:srcRect l="0" t="0" r="85935" b="0"/>
          <a:stretch>
            <a:fillRect/>
          </a:stretch>
        </p:blipFill>
        <p:spPr>
          <a:xfrm>
            <a:off x="20793505" y="203732"/>
            <a:ext cx="3429434" cy="10203658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1st Chakra: Root"/>
          <p:cNvSpPr txBox="1"/>
          <p:nvPr>
            <p:ph type="title"/>
          </p:nvPr>
        </p:nvSpPr>
        <p:spPr>
          <a:xfrm>
            <a:off x="1657350" y="1102905"/>
            <a:ext cx="10223500" cy="150083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2123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1st Chakra: Root</a:t>
            </a:r>
          </a:p>
        </p:txBody>
      </p:sp>
      <p:sp>
        <p:nvSpPr>
          <p:cNvPr id="169" name="Affirmations/Personal Declarations:…"/>
          <p:cNvSpPr txBox="1"/>
          <p:nvPr/>
        </p:nvSpPr>
        <p:spPr>
          <a:xfrm>
            <a:off x="1101442" y="3626179"/>
            <a:ext cx="21111598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Affirmations/Personal Declarations:</a:t>
            </a:r>
          </a:p>
          <a:p>
            <a:pPr algn="l"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i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“I am protected, secure, and grounded.”</a:t>
            </a:r>
          </a:p>
          <a:p>
            <a:pPr algn="l">
              <a:defRPr i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“I am accepted in and belong to the human family.”</a:t>
            </a:r>
          </a:p>
          <a:p>
            <a:pPr algn="l">
              <a:defRPr i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“I am always productive and provided for.”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asted-image-small.png" descr="pasted-image-small.png"/>
          <p:cNvPicPr>
            <a:picLocks noChangeAspect="1"/>
          </p:cNvPicPr>
          <p:nvPr/>
        </p:nvPicPr>
        <p:blipFill>
          <a:blip r:embed="rId2">
            <a:extLst/>
          </a:blip>
          <a:srcRect l="12056" t="0" r="73952" b="0"/>
          <a:stretch>
            <a:fillRect/>
          </a:stretch>
        </p:blipFill>
        <p:spPr>
          <a:xfrm>
            <a:off x="20608240" y="320556"/>
            <a:ext cx="3411614" cy="10203657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2nd Chakra: Sacral"/>
          <p:cNvSpPr txBox="1"/>
          <p:nvPr>
            <p:ph type="title"/>
          </p:nvPr>
        </p:nvSpPr>
        <p:spPr>
          <a:xfrm>
            <a:off x="767715" y="1111674"/>
            <a:ext cx="10223501" cy="15008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7F3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2nd Chakra: Sacral</a:t>
            </a:r>
          </a:p>
        </p:txBody>
      </p:sp>
      <p:sp>
        <p:nvSpPr>
          <p:cNvPr id="173" name="Balanced Chakra:…"/>
          <p:cNvSpPr txBox="1"/>
          <p:nvPr/>
        </p:nvSpPr>
        <p:spPr>
          <a:xfrm>
            <a:off x="515532" y="6935974"/>
            <a:ext cx="15071121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Balanced Chakra:</a:t>
            </a:r>
          </a:p>
          <a:p>
            <a:pPr algn="l"/>
            <a:r>
              <a:t>Healthy creative expression, balanced hormones, ability to experience pleasure, generous and giving, nurturing to self, healthy boundaries</a:t>
            </a:r>
          </a:p>
        </p:txBody>
      </p:sp>
      <p:sp>
        <p:nvSpPr>
          <p:cNvPr id="174" name="Sensuality…"/>
          <p:cNvSpPr txBox="1"/>
          <p:nvPr>
            <p:ph type="body" sz="quarter" idx="1"/>
          </p:nvPr>
        </p:nvSpPr>
        <p:spPr>
          <a:xfrm>
            <a:off x="575595" y="2985387"/>
            <a:ext cx="10223501" cy="3095918"/>
          </a:xfrm>
          <a:prstGeom prst="rect">
            <a:avLst/>
          </a:prstGeom>
        </p:spPr>
        <p:txBody>
          <a:bodyPr numCol="2" spcCol="511175"/>
          <a:lstStyle/>
          <a:p>
            <a:pPr marL="537307" indent="-537307" algn="l">
              <a:buSzPct val="50000"/>
              <a:buBlip>
                <a:blip r:embed="rId3"/>
              </a:buBlip>
              <a:defRPr sz="4800">
                <a:solidFill>
                  <a:srgbClr val="FF7F33"/>
                </a:solidFill>
              </a:defRPr>
            </a:pPr>
            <a:r>
              <a:t>Sensuality</a:t>
            </a:r>
          </a:p>
          <a:p>
            <a:pPr marL="537307" indent="-537307" algn="l">
              <a:buSzPct val="50000"/>
              <a:buBlip>
                <a:blip r:embed="rId3"/>
              </a:buBlip>
              <a:defRPr sz="4800">
                <a:solidFill>
                  <a:srgbClr val="FF7F33"/>
                </a:solidFill>
              </a:defRPr>
            </a:pPr>
            <a:r>
              <a:t>Sexuality</a:t>
            </a:r>
          </a:p>
          <a:p>
            <a:pPr marL="537307" indent="-537307" algn="l">
              <a:buSzPct val="50000"/>
              <a:buBlip>
                <a:blip r:embed="rId3"/>
              </a:buBlip>
              <a:defRPr sz="4800">
                <a:solidFill>
                  <a:srgbClr val="FF7F33"/>
                </a:solidFill>
              </a:defRPr>
            </a:pPr>
            <a:r>
              <a:t>Relationships</a:t>
            </a:r>
          </a:p>
          <a:p>
            <a:pPr marL="537307" indent="-537307" algn="l">
              <a:buSzPct val="50000"/>
              <a:buBlip>
                <a:blip r:embed="rId3"/>
              </a:buBlip>
              <a:defRPr sz="4800">
                <a:solidFill>
                  <a:srgbClr val="FF7F33"/>
                </a:solidFill>
              </a:defRPr>
            </a:pPr>
            <a:r>
              <a:t>Emotions</a:t>
            </a:r>
          </a:p>
          <a:p>
            <a:pPr marL="537307" indent="-537307" algn="l">
              <a:buSzPct val="50000"/>
              <a:buBlip>
                <a:blip r:embed="rId3"/>
              </a:buBlip>
              <a:defRPr sz="4800">
                <a:solidFill>
                  <a:srgbClr val="FF7F33"/>
                </a:solidFill>
              </a:defRPr>
            </a:pPr>
            <a:r>
              <a:t>Intimacy</a:t>
            </a:r>
          </a:p>
          <a:p>
            <a:pPr marL="537307" indent="-537307" algn="l">
              <a:buSzPct val="50000"/>
              <a:buBlip>
                <a:blip r:embed="rId3"/>
              </a:buBlip>
              <a:defRPr sz="4800">
                <a:solidFill>
                  <a:srgbClr val="FF7F33"/>
                </a:solidFill>
              </a:defRPr>
            </a:pPr>
            <a:r>
              <a:t>Creativity</a:t>
            </a:r>
          </a:p>
          <a:p>
            <a:pPr marL="537307" indent="-537307" algn="l">
              <a:buSzPct val="50000"/>
              <a:buBlip>
                <a:blip r:embed="rId3"/>
              </a:buBlip>
              <a:defRPr sz="4800">
                <a:solidFill>
                  <a:srgbClr val="FF7F33"/>
                </a:solidFill>
              </a:defRPr>
            </a:pPr>
            <a:r>
              <a:t>Work</a:t>
            </a:r>
          </a:p>
          <a:p>
            <a:pPr marL="537307" indent="-537307" algn="l">
              <a:buSzPct val="50000"/>
              <a:buBlip>
                <a:blip r:embed="rId3"/>
              </a:buBlip>
              <a:defRPr sz="4800">
                <a:solidFill>
                  <a:srgbClr val="FF7F33"/>
                </a:solidFill>
              </a:defRPr>
            </a:pPr>
            <a:r>
              <a:t>Money</a:t>
            </a:r>
          </a:p>
        </p:txBody>
      </p:sp>
      <p:sp>
        <p:nvSpPr>
          <p:cNvPr id="175" name="Organs:…"/>
          <p:cNvSpPr txBox="1"/>
          <p:nvPr/>
        </p:nvSpPr>
        <p:spPr>
          <a:xfrm>
            <a:off x="11952043" y="2577545"/>
            <a:ext cx="4959058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b="1">
                <a:latin typeface="Helvetica"/>
                <a:ea typeface="Helvetica"/>
                <a:cs typeface="Helvetica"/>
                <a:sym typeface="Helvetica"/>
              </a:rPr>
              <a:t>Organs:</a:t>
            </a:r>
            <a:endParaRPr b="1">
              <a:latin typeface="Helvetica"/>
              <a:ea typeface="Helvetica"/>
              <a:cs typeface="Helvetica"/>
              <a:sym typeface="Helvetica"/>
            </a:endParaRPr>
          </a:p>
          <a:p>
            <a:pPr marL="610576" indent="-610576" algn="l">
              <a:buSzPct val="75000"/>
              <a:buChar char="•"/>
            </a:pPr>
            <a:r>
              <a:t>Sex organs</a:t>
            </a:r>
          </a:p>
          <a:p>
            <a:pPr marL="610576" indent="-610576" algn="l">
              <a:buSzPct val="75000"/>
              <a:buChar char="•"/>
            </a:pPr>
            <a:r>
              <a:t>Bladder</a:t>
            </a:r>
          </a:p>
          <a:p>
            <a:pPr marL="610576" indent="-610576" algn="l">
              <a:buSzPct val="75000"/>
              <a:buChar char="•"/>
            </a:pPr>
            <a:r>
              <a:t>Pelvis</a:t>
            </a:r>
          </a:p>
          <a:p>
            <a:pPr marL="610576" indent="-610576" algn="l">
              <a:buSzPct val="75000"/>
              <a:buChar char="•"/>
            </a:pPr>
            <a:r>
              <a:t>All Body Fluids</a:t>
            </a:r>
          </a:p>
        </p:txBody>
      </p:sp>
      <p:sp>
        <p:nvSpPr>
          <p:cNvPr id="176" name="Unbalanced Chakra Physical Manifestation:…"/>
          <p:cNvSpPr txBox="1"/>
          <p:nvPr/>
        </p:nvSpPr>
        <p:spPr>
          <a:xfrm>
            <a:off x="469176" y="10788310"/>
            <a:ext cx="22351897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Unbalanced Chakra Physical Manifestation:</a:t>
            </a:r>
          </a:p>
          <a:p>
            <a:pPr algn="l"/>
            <a:r>
              <a:t>Reproductive organs disorders, infertility, urinary system, spleen, gallbladder, kidney, menstrual difficulties, sexual dysfunction, lack of flexibility</a:t>
            </a:r>
          </a:p>
        </p:txBody>
      </p:sp>
      <p:sp>
        <p:nvSpPr>
          <p:cNvPr id="177" name="Developmental Years: Age 7-14"/>
          <p:cNvSpPr txBox="1"/>
          <p:nvPr/>
        </p:nvSpPr>
        <p:spPr>
          <a:xfrm>
            <a:off x="11254716" y="1430291"/>
            <a:ext cx="909002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Developmental Years: Age 7-14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Underactive Chakra:…"/>
          <p:cNvSpPr txBox="1"/>
          <p:nvPr/>
        </p:nvSpPr>
        <p:spPr>
          <a:xfrm>
            <a:off x="451085" y="3252776"/>
            <a:ext cx="19500667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Underactive Chakra:</a:t>
            </a:r>
          </a:p>
          <a:p>
            <a:pPr/>
            <a:r>
              <a:t>Unemotional, guarded, self-deprivation, sexual repression, poor social skills, denial of pleasure, lack of desire or passion </a:t>
            </a:r>
          </a:p>
        </p:txBody>
      </p:sp>
      <p:sp>
        <p:nvSpPr>
          <p:cNvPr id="180" name="Essential Oils:…"/>
          <p:cNvSpPr txBox="1"/>
          <p:nvPr/>
        </p:nvSpPr>
        <p:spPr>
          <a:xfrm>
            <a:off x="2386655" y="6517818"/>
            <a:ext cx="15071122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Essential Oils:</a:t>
            </a:r>
          </a:p>
          <a:p>
            <a:pPr/>
            <a:r>
              <a:t>Cinnamon, Wild Orange, Citrus Bliss, Cheer, Passion</a:t>
            </a:r>
          </a:p>
        </p:txBody>
      </p:sp>
      <p:pic>
        <p:nvPicPr>
          <p:cNvPr id="181" name="doterra-cheer-5ml.jpeg" descr="doterra-cheer-5ml.jpeg"/>
          <p:cNvPicPr>
            <a:picLocks noChangeAspect="1"/>
          </p:cNvPicPr>
          <p:nvPr/>
        </p:nvPicPr>
        <p:blipFill>
          <a:blip r:embed="rId2">
            <a:extLst/>
          </a:blip>
          <a:srcRect l="29775" t="10680" r="29689" b="28997"/>
          <a:stretch>
            <a:fillRect/>
          </a:stretch>
        </p:blipFill>
        <p:spPr>
          <a:xfrm>
            <a:off x="8798330" y="9676370"/>
            <a:ext cx="1346597" cy="3473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10116" y="0"/>
                </a:moveTo>
                <a:cubicBezTo>
                  <a:pt x="6839" y="-1"/>
                  <a:pt x="3668" y="33"/>
                  <a:pt x="3011" y="101"/>
                </a:cubicBezTo>
                <a:cubicBezTo>
                  <a:pt x="1639" y="244"/>
                  <a:pt x="970" y="1239"/>
                  <a:pt x="929" y="3194"/>
                </a:cubicBezTo>
                <a:cubicBezTo>
                  <a:pt x="911" y="4082"/>
                  <a:pt x="747" y="5441"/>
                  <a:pt x="567" y="6212"/>
                </a:cubicBezTo>
                <a:cubicBezTo>
                  <a:pt x="258" y="7529"/>
                  <a:pt x="295" y="7616"/>
                  <a:pt x="1184" y="7665"/>
                </a:cubicBezTo>
                <a:cubicBezTo>
                  <a:pt x="2630" y="7746"/>
                  <a:pt x="2648" y="8452"/>
                  <a:pt x="1216" y="8968"/>
                </a:cubicBezTo>
                <a:lnTo>
                  <a:pt x="0" y="9405"/>
                </a:lnTo>
                <a:lnTo>
                  <a:pt x="191" y="15104"/>
                </a:lnTo>
                <a:cubicBezTo>
                  <a:pt x="298" y="18238"/>
                  <a:pt x="401" y="20926"/>
                  <a:pt x="420" y="21076"/>
                </a:cubicBezTo>
                <a:cubicBezTo>
                  <a:pt x="424" y="21109"/>
                  <a:pt x="392" y="21485"/>
                  <a:pt x="388" y="21599"/>
                </a:cubicBezTo>
                <a:lnTo>
                  <a:pt x="21065" y="21599"/>
                </a:lnTo>
                <a:cubicBezTo>
                  <a:pt x="21068" y="21515"/>
                  <a:pt x="21061" y="21201"/>
                  <a:pt x="21065" y="21167"/>
                </a:cubicBezTo>
                <a:cubicBezTo>
                  <a:pt x="21091" y="20967"/>
                  <a:pt x="21224" y="18291"/>
                  <a:pt x="21358" y="15220"/>
                </a:cubicBezTo>
                <a:lnTo>
                  <a:pt x="21600" y="9635"/>
                </a:lnTo>
                <a:lnTo>
                  <a:pt x="20397" y="9200"/>
                </a:lnTo>
                <a:cubicBezTo>
                  <a:pt x="18931" y="8672"/>
                  <a:pt x="18807" y="7906"/>
                  <a:pt x="20136" y="7584"/>
                </a:cubicBezTo>
                <a:cubicBezTo>
                  <a:pt x="21038" y="7365"/>
                  <a:pt x="21064" y="7224"/>
                  <a:pt x="20811" y="4445"/>
                </a:cubicBezTo>
                <a:cubicBezTo>
                  <a:pt x="20665" y="2845"/>
                  <a:pt x="20323" y="1240"/>
                  <a:pt x="20047" y="876"/>
                </a:cubicBezTo>
                <a:cubicBezTo>
                  <a:pt x="19616" y="308"/>
                  <a:pt x="19306" y="200"/>
                  <a:pt x="17850" y="106"/>
                </a:cubicBezTo>
                <a:cubicBezTo>
                  <a:pt x="16775" y="37"/>
                  <a:pt x="13392" y="1"/>
                  <a:pt x="10116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2" name="citrus-bliss-15ml.jpeg" descr="citrus-bliss-15ml.jpeg"/>
          <p:cNvPicPr>
            <a:picLocks noChangeAspect="1"/>
          </p:cNvPicPr>
          <p:nvPr/>
        </p:nvPicPr>
        <p:blipFill>
          <a:blip r:embed="rId3">
            <a:extLst/>
          </a:blip>
          <a:srcRect l="29272" t="5880" r="29306" b="23926"/>
          <a:stretch>
            <a:fillRect/>
          </a:stretch>
        </p:blipFill>
        <p:spPr>
          <a:xfrm>
            <a:off x="6789542" y="8611863"/>
            <a:ext cx="1772050" cy="4504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589" fill="norm" stroke="1" extrusionOk="0">
                <a:moveTo>
                  <a:pt x="10351" y="1"/>
                </a:moveTo>
                <a:cubicBezTo>
                  <a:pt x="7737" y="13"/>
                  <a:pt x="5209" y="115"/>
                  <a:pt x="4208" y="301"/>
                </a:cubicBezTo>
                <a:cubicBezTo>
                  <a:pt x="3751" y="387"/>
                  <a:pt x="3632" y="449"/>
                  <a:pt x="3632" y="610"/>
                </a:cubicBezTo>
                <a:cubicBezTo>
                  <a:pt x="3632" y="721"/>
                  <a:pt x="3514" y="904"/>
                  <a:pt x="3366" y="1017"/>
                </a:cubicBezTo>
                <a:cubicBezTo>
                  <a:pt x="3146" y="1184"/>
                  <a:pt x="3100" y="1510"/>
                  <a:pt x="3115" y="2841"/>
                </a:cubicBezTo>
                <a:cubicBezTo>
                  <a:pt x="3125" y="3773"/>
                  <a:pt x="3060" y="4496"/>
                  <a:pt x="2965" y="4543"/>
                </a:cubicBezTo>
                <a:cubicBezTo>
                  <a:pt x="2729" y="4659"/>
                  <a:pt x="2534" y="5751"/>
                  <a:pt x="2679" y="6134"/>
                </a:cubicBezTo>
                <a:cubicBezTo>
                  <a:pt x="2789" y="6420"/>
                  <a:pt x="2856" y="6459"/>
                  <a:pt x="3318" y="6495"/>
                </a:cubicBezTo>
                <a:cubicBezTo>
                  <a:pt x="3603" y="6517"/>
                  <a:pt x="3876" y="6576"/>
                  <a:pt x="3923" y="6624"/>
                </a:cubicBezTo>
                <a:cubicBezTo>
                  <a:pt x="4078" y="6784"/>
                  <a:pt x="3477" y="7131"/>
                  <a:pt x="2974" y="7172"/>
                </a:cubicBezTo>
                <a:cubicBezTo>
                  <a:pt x="1991" y="7252"/>
                  <a:pt x="948" y="7451"/>
                  <a:pt x="633" y="7617"/>
                </a:cubicBezTo>
                <a:cubicBezTo>
                  <a:pt x="279" y="7805"/>
                  <a:pt x="292" y="7555"/>
                  <a:pt x="43" y="16991"/>
                </a:cubicBezTo>
                <a:cubicBezTo>
                  <a:pt x="18" y="17948"/>
                  <a:pt x="-1" y="18663"/>
                  <a:pt x="0" y="19200"/>
                </a:cubicBezTo>
                <a:cubicBezTo>
                  <a:pt x="1" y="20811"/>
                  <a:pt x="189" y="20839"/>
                  <a:pt x="982" y="21132"/>
                </a:cubicBezTo>
                <a:lnTo>
                  <a:pt x="1523" y="21332"/>
                </a:lnTo>
                <a:lnTo>
                  <a:pt x="938" y="21589"/>
                </a:lnTo>
                <a:lnTo>
                  <a:pt x="20480" y="21589"/>
                </a:lnTo>
                <a:lnTo>
                  <a:pt x="19943" y="21346"/>
                </a:lnTo>
                <a:lnTo>
                  <a:pt x="20606" y="21062"/>
                </a:lnTo>
                <a:cubicBezTo>
                  <a:pt x="21237" y="20792"/>
                  <a:pt x="21276" y="20751"/>
                  <a:pt x="21370" y="20202"/>
                </a:cubicBezTo>
                <a:cubicBezTo>
                  <a:pt x="21425" y="19885"/>
                  <a:pt x="21506" y="17012"/>
                  <a:pt x="21554" y="13818"/>
                </a:cubicBezTo>
                <a:cubicBezTo>
                  <a:pt x="21577" y="12256"/>
                  <a:pt x="21597" y="11093"/>
                  <a:pt x="21597" y="10223"/>
                </a:cubicBezTo>
                <a:cubicBezTo>
                  <a:pt x="21599" y="7613"/>
                  <a:pt x="21439" y="7642"/>
                  <a:pt x="20756" y="7452"/>
                </a:cubicBezTo>
                <a:cubicBezTo>
                  <a:pt x="20529" y="7389"/>
                  <a:pt x="19927" y="7289"/>
                  <a:pt x="19421" y="7231"/>
                </a:cubicBezTo>
                <a:cubicBezTo>
                  <a:pt x="18706" y="7149"/>
                  <a:pt x="18437" y="7078"/>
                  <a:pt x="18221" y="6913"/>
                </a:cubicBezTo>
                <a:cubicBezTo>
                  <a:pt x="17945" y="6703"/>
                  <a:pt x="17952" y="6701"/>
                  <a:pt x="18603" y="6466"/>
                </a:cubicBezTo>
                <a:lnTo>
                  <a:pt x="19256" y="6231"/>
                </a:lnTo>
                <a:lnTo>
                  <a:pt x="19135" y="5397"/>
                </a:lnTo>
                <a:cubicBezTo>
                  <a:pt x="19069" y="4939"/>
                  <a:pt x="18950" y="4530"/>
                  <a:pt x="18864" y="4490"/>
                </a:cubicBezTo>
                <a:cubicBezTo>
                  <a:pt x="18779" y="4450"/>
                  <a:pt x="18667" y="3663"/>
                  <a:pt x="18618" y="2742"/>
                </a:cubicBezTo>
                <a:cubicBezTo>
                  <a:pt x="18546" y="1393"/>
                  <a:pt x="18479" y="1045"/>
                  <a:pt x="18269" y="954"/>
                </a:cubicBezTo>
                <a:cubicBezTo>
                  <a:pt x="18126" y="891"/>
                  <a:pt x="17982" y="732"/>
                  <a:pt x="17950" y="600"/>
                </a:cubicBezTo>
                <a:cubicBezTo>
                  <a:pt x="17897" y="378"/>
                  <a:pt x="17823" y="350"/>
                  <a:pt x="17012" y="244"/>
                </a:cubicBezTo>
                <a:cubicBezTo>
                  <a:pt x="15662" y="68"/>
                  <a:pt x="12965" y="-11"/>
                  <a:pt x="10351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3" name="orange.jpg" descr="orange.jpg"/>
          <p:cNvPicPr>
            <a:picLocks noChangeAspect="1"/>
          </p:cNvPicPr>
          <p:nvPr/>
        </p:nvPicPr>
        <p:blipFill>
          <a:blip r:embed="rId4">
            <a:extLst/>
          </a:blip>
          <a:srcRect l="26358" t="6844" r="26352" b="11260"/>
          <a:stretch>
            <a:fillRect/>
          </a:stretch>
        </p:blipFill>
        <p:spPr>
          <a:xfrm>
            <a:off x="4755282" y="8588495"/>
            <a:ext cx="1797521" cy="4504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0" h="21597" fill="norm" stroke="1" extrusionOk="0">
                <a:moveTo>
                  <a:pt x="11787" y="2"/>
                </a:moveTo>
                <a:cubicBezTo>
                  <a:pt x="11058" y="-3"/>
                  <a:pt x="10295" y="2"/>
                  <a:pt x="9515" y="15"/>
                </a:cubicBezTo>
                <a:cubicBezTo>
                  <a:pt x="5177" y="88"/>
                  <a:pt x="3667" y="241"/>
                  <a:pt x="3667" y="609"/>
                </a:cubicBezTo>
                <a:cubicBezTo>
                  <a:pt x="3667" y="822"/>
                  <a:pt x="3421" y="1017"/>
                  <a:pt x="3215" y="966"/>
                </a:cubicBezTo>
                <a:cubicBezTo>
                  <a:pt x="3142" y="949"/>
                  <a:pt x="3059" y="1705"/>
                  <a:pt x="3029" y="2649"/>
                </a:cubicBezTo>
                <a:cubicBezTo>
                  <a:pt x="2999" y="3592"/>
                  <a:pt x="2920" y="4399"/>
                  <a:pt x="2853" y="4443"/>
                </a:cubicBezTo>
                <a:cubicBezTo>
                  <a:pt x="2785" y="4486"/>
                  <a:pt x="2702" y="4840"/>
                  <a:pt x="2667" y="5229"/>
                </a:cubicBezTo>
                <a:cubicBezTo>
                  <a:pt x="2632" y="5617"/>
                  <a:pt x="2559" y="6028"/>
                  <a:pt x="2510" y="6140"/>
                </a:cubicBezTo>
                <a:cubicBezTo>
                  <a:pt x="2440" y="6299"/>
                  <a:pt x="2581" y="6409"/>
                  <a:pt x="3138" y="6631"/>
                </a:cubicBezTo>
                <a:lnTo>
                  <a:pt x="3858" y="6918"/>
                </a:lnTo>
                <a:lnTo>
                  <a:pt x="3381" y="7061"/>
                </a:lnTo>
                <a:cubicBezTo>
                  <a:pt x="3120" y="7140"/>
                  <a:pt x="2578" y="7226"/>
                  <a:pt x="2176" y="7251"/>
                </a:cubicBezTo>
                <a:cubicBezTo>
                  <a:pt x="1774" y="7277"/>
                  <a:pt x="1200" y="7381"/>
                  <a:pt x="900" y="7484"/>
                </a:cubicBezTo>
                <a:lnTo>
                  <a:pt x="357" y="7672"/>
                </a:lnTo>
                <a:lnTo>
                  <a:pt x="233" y="10110"/>
                </a:lnTo>
                <a:cubicBezTo>
                  <a:pt x="165" y="11450"/>
                  <a:pt x="82" y="14395"/>
                  <a:pt x="52" y="16653"/>
                </a:cubicBezTo>
                <a:lnTo>
                  <a:pt x="0" y="20760"/>
                </a:lnTo>
                <a:lnTo>
                  <a:pt x="548" y="20986"/>
                </a:lnTo>
                <a:lnTo>
                  <a:pt x="1095" y="21215"/>
                </a:lnTo>
                <a:lnTo>
                  <a:pt x="724" y="21431"/>
                </a:lnTo>
                <a:cubicBezTo>
                  <a:pt x="636" y="21483"/>
                  <a:pt x="575" y="21538"/>
                  <a:pt x="524" y="21597"/>
                </a:cubicBezTo>
                <a:lnTo>
                  <a:pt x="20964" y="21597"/>
                </a:lnTo>
                <a:cubicBezTo>
                  <a:pt x="20934" y="21568"/>
                  <a:pt x="20916" y="21535"/>
                  <a:pt x="20878" y="21508"/>
                </a:cubicBezTo>
                <a:cubicBezTo>
                  <a:pt x="20750" y="21414"/>
                  <a:pt x="20642" y="21286"/>
                  <a:pt x="20636" y="21222"/>
                </a:cubicBezTo>
                <a:cubicBezTo>
                  <a:pt x="20619" y="21063"/>
                  <a:pt x="20923" y="20902"/>
                  <a:pt x="21140" y="20956"/>
                </a:cubicBezTo>
                <a:cubicBezTo>
                  <a:pt x="21238" y="20980"/>
                  <a:pt x="21302" y="20970"/>
                  <a:pt x="21278" y="20935"/>
                </a:cubicBezTo>
                <a:cubicBezTo>
                  <a:pt x="21255" y="20900"/>
                  <a:pt x="21294" y="20609"/>
                  <a:pt x="21364" y="20288"/>
                </a:cubicBezTo>
                <a:cubicBezTo>
                  <a:pt x="21434" y="19967"/>
                  <a:pt x="21514" y="17043"/>
                  <a:pt x="21545" y="13790"/>
                </a:cubicBezTo>
                <a:cubicBezTo>
                  <a:pt x="21600" y="8012"/>
                  <a:pt x="21592" y="7868"/>
                  <a:pt x="21217" y="7643"/>
                </a:cubicBezTo>
                <a:cubicBezTo>
                  <a:pt x="21005" y="7517"/>
                  <a:pt x="20853" y="7385"/>
                  <a:pt x="20878" y="7350"/>
                </a:cubicBezTo>
                <a:cubicBezTo>
                  <a:pt x="20904" y="7316"/>
                  <a:pt x="20814" y="7297"/>
                  <a:pt x="20678" y="7307"/>
                </a:cubicBezTo>
                <a:cubicBezTo>
                  <a:pt x="20008" y="7356"/>
                  <a:pt x="18752" y="7193"/>
                  <a:pt x="18388" y="7008"/>
                </a:cubicBezTo>
                <a:cubicBezTo>
                  <a:pt x="17865" y="6743"/>
                  <a:pt x="17885" y="6704"/>
                  <a:pt x="18673" y="6500"/>
                </a:cubicBezTo>
                <a:cubicBezTo>
                  <a:pt x="19086" y="6393"/>
                  <a:pt x="19318" y="6278"/>
                  <a:pt x="19264" y="6207"/>
                </a:cubicBezTo>
                <a:cubicBezTo>
                  <a:pt x="19215" y="6143"/>
                  <a:pt x="19152" y="5747"/>
                  <a:pt x="19126" y="5328"/>
                </a:cubicBezTo>
                <a:cubicBezTo>
                  <a:pt x="19100" y="4908"/>
                  <a:pt x="18989" y="4535"/>
                  <a:pt x="18878" y="4498"/>
                </a:cubicBezTo>
                <a:cubicBezTo>
                  <a:pt x="18751" y="4456"/>
                  <a:pt x="18678" y="3786"/>
                  <a:pt x="18678" y="2681"/>
                </a:cubicBezTo>
                <a:cubicBezTo>
                  <a:pt x="18678" y="1719"/>
                  <a:pt x="18641" y="946"/>
                  <a:pt x="18597" y="963"/>
                </a:cubicBezTo>
                <a:cubicBezTo>
                  <a:pt x="18398" y="1040"/>
                  <a:pt x="17997" y="799"/>
                  <a:pt x="17997" y="603"/>
                </a:cubicBezTo>
                <a:cubicBezTo>
                  <a:pt x="17997" y="412"/>
                  <a:pt x="17880" y="370"/>
                  <a:pt x="17069" y="264"/>
                </a:cubicBezTo>
                <a:cubicBezTo>
                  <a:pt x="15863" y="107"/>
                  <a:pt x="13974" y="16"/>
                  <a:pt x="11787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4" name="cinnamon-bark-5ml.jpeg" descr="cinnamon-bark-5ml.jpeg"/>
          <p:cNvPicPr>
            <a:picLocks noChangeAspect="1"/>
          </p:cNvPicPr>
          <p:nvPr/>
        </p:nvPicPr>
        <p:blipFill>
          <a:blip r:embed="rId5">
            <a:extLst/>
          </a:blip>
          <a:srcRect l="29495" t="10207" r="29518" b="28705"/>
          <a:stretch>
            <a:fillRect/>
          </a:stretch>
        </p:blipFill>
        <p:spPr>
          <a:xfrm>
            <a:off x="3172020" y="9673775"/>
            <a:ext cx="1346524" cy="3478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2" h="21598" fill="norm" stroke="1" extrusionOk="0">
                <a:moveTo>
                  <a:pt x="10803" y="0"/>
                </a:moveTo>
                <a:cubicBezTo>
                  <a:pt x="9612" y="-2"/>
                  <a:pt x="8412" y="7"/>
                  <a:pt x="7279" y="29"/>
                </a:cubicBezTo>
                <a:cubicBezTo>
                  <a:pt x="2577" y="122"/>
                  <a:pt x="1443" y="264"/>
                  <a:pt x="1647" y="732"/>
                </a:cubicBezTo>
                <a:cubicBezTo>
                  <a:pt x="1682" y="810"/>
                  <a:pt x="1573" y="939"/>
                  <a:pt x="1406" y="1017"/>
                </a:cubicBezTo>
                <a:cubicBezTo>
                  <a:pt x="1157" y="1134"/>
                  <a:pt x="1090" y="1531"/>
                  <a:pt x="1044" y="3218"/>
                </a:cubicBezTo>
                <a:cubicBezTo>
                  <a:pt x="1009" y="4517"/>
                  <a:pt x="913" y="5313"/>
                  <a:pt x="777" y="5377"/>
                </a:cubicBezTo>
                <a:cubicBezTo>
                  <a:pt x="659" y="5432"/>
                  <a:pt x="576" y="5633"/>
                  <a:pt x="600" y="5820"/>
                </a:cubicBezTo>
                <a:cubicBezTo>
                  <a:pt x="623" y="6007"/>
                  <a:pt x="597" y="6213"/>
                  <a:pt x="536" y="6278"/>
                </a:cubicBezTo>
                <a:cubicBezTo>
                  <a:pt x="475" y="6344"/>
                  <a:pt x="371" y="6668"/>
                  <a:pt x="308" y="7000"/>
                </a:cubicBezTo>
                <a:lnTo>
                  <a:pt x="193" y="7607"/>
                </a:lnTo>
                <a:lnTo>
                  <a:pt x="1158" y="7673"/>
                </a:lnTo>
                <a:lnTo>
                  <a:pt x="2117" y="7742"/>
                </a:lnTo>
                <a:lnTo>
                  <a:pt x="2181" y="8141"/>
                </a:lnTo>
                <a:cubicBezTo>
                  <a:pt x="2263" y="8687"/>
                  <a:pt x="1963" y="8951"/>
                  <a:pt x="1108" y="9090"/>
                </a:cubicBezTo>
                <a:cubicBezTo>
                  <a:pt x="544" y="9181"/>
                  <a:pt x="360" y="9270"/>
                  <a:pt x="181" y="9529"/>
                </a:cubicBezTo>
                <a:cubicBezTo>
                  <a:pt x="24" y="9754"/>
                  <a:pt x="-29" y="11445"/>
                  <a:pt x="15" y="15085"/>
                </a:cubicBezTo>
                <a:lnTo>
                  <a:pt x="85" y="20319"/>
                </a:lnTo>
                <a:lnTo>
                  <a:pt x="600" y="20723"/>
                </a:lnTo>
                <a:cubicBezTo>
                  <a:pt x="1069" y="21091"/>
                  <a:pt x="1087" y="21146"/>
                  <a:pt x="815" y="21305"/>
                </a:cubicBezTo>
                <a:cubicBezTo>
                  <a:pt x="705" y="21369"/>
                  <a:pt x="630" y="21472"/>
                  <a:pt x="568" y="21598"/>
                </a:cubicBezTo>
                <a:lnTo>
                  <a:pt x="21178" y="21598"/>
                </a:lnTo>
                <a:cubicBezTo>
                  <a:pt x="21133" y="21464"/>
                  <a:pt x="21059" y="21372"/>
                  <a:pt x="20943" y="21305"/>
                </a:cubicBezTo>
                <a:cubicBezTo>
                  <a:pt x="20641" y="21128"/>
                  <a:pt x="20648" y="21095"/>
                  <a:pt x="21045" y="20834"/>
                </a:cubicBezTo>
                <a:cubicBezTo>
                  <a:pt x="21465" y="20558"/>
                  <a:pt x="21473" y="20476"/>
                  <a:pt x="21527" y="15098"/>
                </a:cubicBezTo>
                <a:cubicBezTo>
                  <a:pt x="21571" y="10749"/>
                  <a:pt x="21528" y="9600"/>
                  <a:pt x="21318" y="9442"/>
                </a:cubicBezTo>
                <a:cubicBezTo>
                  <a:pt x="21173" y="9334"/>
                  <a:pt x="20723" y="9182"/>
                  <a:pt x="20315" y="9107"/>
                </a:cubicBezTo>
                <a:cubicBezTo>
                  <a:pt x="19631" y="8982"/>
                  <a:pt x="19557" y="8937"/>
                  <a:pt x="19432" y="8548"/>
                </a:cubicBezTo>
                <a:cubicBezTo>
                  <a:pt x="19202" y="7832"/>
                  <a:pt x="19292" y="7753"/>
                  <a:pt x="20423" y="7673"/>
                </a:cubicBezTo>
                <a:lnTo>
                  <a:pt x="21407" y="7602"/>
                </a:lnTo>
                <a:lnTo>
                  <a:pt x="21254" y="6961"/>
                </a:lnTo>
                <a:cubicBezTo>
                  <a:pt x="21169" y="6608"/>
                  <a:pt x="21119" y="6125"/>
                  <a:pt x="21140" y="5892"/>
                </a:cubicBezTo>
                <a:cubicBezTo>
                  <a:pt x="21161" y="5658"/>
                  <a:pt x="21087" y="5426"/>
                  <a:pt x="20981" y="5377"/>
                </a:cubicBezTo>
                <a:cubicBezTo>
                  <a:pt x="20875" y="5327"/>
                  <a:pt x="20737" y="4346"/>
                  <a:pt x="20670" y="3196"/>
                </a:cubicBezTo>
                <a:cubicBezTo>
                  <a:pt x="20572" y="1511"/>
                  <a:pt x="20487" y="1080"/>
                  <a:pt x="20245" y="976"/>
                </a:cubicBezTo>
                <a:cubicBezTo>
                  <a:pt x="20079" y="905"/>
                  <a:pt x="19946" y="738"/>
                  <a:pt x="19946" y="603"/>
                </a:cubicBezTo>
                <a:cubicBezTo>
                  <a:pt x="19946" y="396"/>
                  <a:pt x="19847" y="345"/>
                  <a:pt x="19286" y="278"/>
                </a:cubicBezTo>
                <a:cubicBezTo>
                  <a:pt x="17879" y="111"/>
                  <a:pt x="14377" y="5"/>
                  <a:pt x="10803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5" name="doterra-passion-5ml (1).jpeg" descr="doterra-passion-5ml (1).jpeg"/>
          <p:cNvPicPr>
            <a:picLocks noChangeAspect="1"/>
          </p:cNvPicPr>
          <p:nvPr/>
        </p:nvPicPr>
        <p:blipFill>
          <a:blip r:embed="rId6">
            <a:extLst/>
          </a:blip>
          <a:srcRect l="29500" t="10316" r="29852" b="28617"/>
          <a:stretch>
            <a:fillRect/>
          </a:stretch>
        </p:blipFill>
        <p:spPr>
          <a:xfrm>
            <a:off x="10349915" y="9691805"/>
            <a:ext cx="1353375" cy="3524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585" fill="norm" stroke="1" extrusionOk="0">
                <a:moveTo>
                  <a:pt x="9833" y="2"/>
                </a:moveTo>
                <a:cubicBezTo>
                  <a:pt x="6066" y="19"/>
                  <a:pt x="2510" y="131"/>
                  <a:pt x="1881" y="325"/>
                </a:cubicBezTo>
                <a:cubicBezTo>
                  <a:pt x="1739" y="369"/>
                  <a:pt x="1621" y="518"/>
                  <a:pt x="1621" y="656"/>
                </a:cubicBezTo>
                <a:cubicBezTo>
                  <a:pt x="1621" y="794"/>
                  <a:pt x="1509" y="952"/>
                  <a:pt x="1368" y="1006"/>
                </a:cubicBezTo>
                <a:cubicBezTo>
                  <a:pt x="1177" y="1079"/>
                  <a:pt x="1096" y="1644"/>
                  <a:pt x="1064" y="3172"/>
                </a:cubicBezTo>
                <a:cubicBezTo>
                  <a:pt x="1034" y="4594"/>
                  <a:pt x="950" y="5254"/>
                  <a:pt x="791" y="5292"/>
                </a:cubicBezTo>
                <a:cubicBezTo>
                  <a:pt x="659" y="5323"/>
                  <a:pt x="583" y="5511"/>
                  <a:pt x="614" y="5736"/>
                </a:cubicBezTo>
                <a:cubicBezTo>
                  <a:pt x="644" y="5951"/>
                  <a:pt x="606" y="6168"/>
                  <a:pt x="525" y="6218"/>
                </a:cubicBezTo>
                <a:cubicBezTo>
                  <a:pt x="445" y="6267"/>
                  <a:pt x="322" y="6590"/>
                  <a:pt x="253" y="6935"/>
                </a:cubicBezTo>
                <a:lnTo>
                  <a:pt x="127" y="7562"/>
                </a:lnTo>
                <a:lnTo>
                  <a:pt x="1133" y="7632"/>
                </a:lnTo>
                <a:lnTo>
                  <a:pt x="2140" y="7703"/>
                </a:lnTo>
                <a:lnTo>
                  <a:pt x="2121" y="8097"/>
                </a:lnTo>
                <a:cubicBezTo>
                  <a:pt x="2097" y="8723"/>
                  <a:pt x="1965" y="8847"/>
                  <a:pt x="1102" y="9032"/>
                </a:cubicBezTo>
                <a:cubicBezTo>
                  <a:pt x="639" y="9132"/>
                  <a:pt x="241" y="9288"/>
                  <a:pt x="158" y="9402"/>
                </a:cubicBezTo>
                <a:cubicBezTo>
                  <a:pt x="45" y="9559"/>
                  <a:pt x="-5" y="12102"/>
                  <a:pt x="0" y="14674"/>
                </a:cubicBezTo>
                <a:cubicBezTo>
                  <a:pt x="5" y="17247"/>
                  <a:pt x="69" y="19846"/>
                  <a:pt x="184" y="20114"/>
                </a:cubicBezTo>
                <a:cubicBezTo>
                  <a:pt x="295" y="20375"/>
                  <a:pt x="551" y="20674"/>
                  <a:pt x="753" y="20778"/>
                </a:cubicBezTo>
                <a:cubicBezTo>
                  <a:pt x="1111" y="20962"/>
                  <a:pt x="1109" y="20980"/>
                  <a:pt x="646" y="21339"/>
                </a:cubicBezTo>
                <a:cubicBezTo>
                  <a:pt x="539" y="21423"/>
                  <a:pt x="449" y="21500"/>
                  <a:pt x="380" y="21585"/>
                </a:cubicBezTo>
                <a:lnTo>
                  <a:pt x="21345" y="21585"/>
                </a:lnTo>
                <a:cubicBezTo>
                  <a:pt x="21280" y="21445"/>
                  <a:pt x="21199" y="21346"/>
                  <a:pt x="21053" y="21252"/>
                </a:cubicBezTo>
                <a:cubicBezTo>
                  <a:pt x="20671" y="21004"/>
                  <a:pt x="20649" y="20948"/>
                  <a:pt x="20901" y="20851"/>
                </a:cubicBezTo>
                <a:cubicBezTo>
                  <a:pt x="21062" y="20789"/>
                  <a:pt x="21285" y="20528"/>
                  <a:pt x="21395" y="20270"/>
                </a:cubicBezTo>
                <a:cubicBezTo>
                  <a:pt x="21524" y="19968"/>
                  <a:pt x="21588" y="17309"/>
                  <a:pt x="21592" y="14694"/>
                </a:cubicBezTo>
                <a:cubicBezTo>
                  <a:pt x="21595" y="12079"/>
                  <a:pt x="21536" y="9507"/>
                  <a:pt x="21408" y="9378"/>
                </a:cubicBezTo>
                <a:cubicBezTo>
                  <a:pt x="21238" y="9206"/>
                  <a:pt x="20882" y="9126"/>
                  <a:pt x="19654" y="8972"/>
                </a:cubicBezTo>
                <a:cubicBezTo>
                  <a:pt x="19372" y="8936"/>
                  <a:pt x="19325" y="8896"/>
                  <a:pt x="19483" y="8836"/>
                </a:cubicBezTo>
                <a:cubicBezTo>
                  <a:pt x="19634" y="8778"/>
                  <a:pt x="19639" y="8680"/>
                  <a:pt x="19502" y="8529"/>
                </a:cubicBezTo>
                <a:cubicBezTo>
                  <a:pt x="19392" y="8408"/>
                  <a:pt x="19333" y="8171"/>
                  <a:pt x="19369" y="8004"/>
                </a:cubicBezTo>
                <a:cubicBezTo>
                  <a:pt x="19433" y="7708"/>
                  <a:pt x="19458" y="7698"/>
                  <a:pt x="20439" y="7630"/>
                </a:cubicBezTo>
                <a:lnTo>
                  <a:pt x="21446" y="7562"/>
                </a:lnTo>
                <a:lnTo>
                  <a:pt x="21294" y="6879"/>
                </a:lnTo>
                <a:cubicBezTo>
                  <a:pt x="21211" y="6504"/>
                  <a:pt x="21157" y="6027"/>
                  <a:pt x="21174" y="5817"/>
                </a:cubicBezTo>
                <a:cubicBezTo>
                  <a:pt x="21191" y="5606"/>
                  <a:pt x="21115" y="5392"/>
                  <a:pt x="21003" y="5340"/>
                </a:cubicBezTo>
                <a:cubicBezTo>
                  <a:pt x="20885" y="5286"/>
                  <a:pt x="20764" y="4375"/>
                  <a:pt x="20718" y="3174"/>
                </a:cubicBezTo>
                <a:cubicBezTo>
                  <a:pt x="20651" y="1418"/>
                  <a:pt x="20591" y="1081"/>
                  <a:pt x="20313" y="962"/>
                </a:cubicBezTo>
                <a:cubicBezTo>
                  <a:pt x="20132" y="885"/>
                  <a:pt x="19951" y="714"/>
                  <a:pt x="19914" y="583"/>
                </a:cubicBezTo>
                <a:cubicBezTo>
                  <a:pt x="19857" y="387"/>
                  <a:pt x="19711" y="329"/>
                  <a:pt x="19059" y="248"/>
                </a:cubicBezTo>
                <a:cubicBezTo>
                  <a:pt x="17583" y="63"/>
                  <a:pt x="13601" y="-15"/>
                  <a:pt x="9833" y="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86" name="2nd Chakra: Sacral"/>
          <p:cNvSpPr txBox="1"/>
          <p:nvPr>
            <p:ph type="title"/>
          </p:nvPr>
        </p:nvSpPr>
        <p:spPr>
          <a:xfrm>
            <a:off x="1651000" y="629883"/>
            <a:ext cx="10223500" cy="15008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7F3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2nd Chakra: Sacral</a:t>
            </a:r>
          </a:p>
        </p:txBody>
      </p:sp>
      <p:pic>
        <p:nvPicPr>
          <p:cNvPr id="187" name="pasted-image-small.png" descr="pasted-image-small.png"/>
          <p:cNvPicPr>
            <a:picLocks noChangeAspect="1"/>
          </p:cNvPicPr>
          <p:nvPr/>
        </p:nvPicPr>
        <p:blipFill>
          <a:blip r:embed="rId7">
            <a:extLst/>
          </a:blip>
          <a:srcRect l="12056" t="0" r="73952" b="0"/>
          <a:stretch>
            <a:fillRect/>
          </a:stretch>
        </p:blipFill>
        <p:spPr>
          <a:xfrm>
            <a:off x="20608240" y="320556"/>
            <a:ext cx="3411614" cy="10203657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mell Cheer &amp; Passion…"/>
          <p:cNvSpPr txBox="1"/>
          <p:nvPr/>
        </p:nvSpPr>
        <p:spPr>
          <a:xfrm>
            <a:off x="12390455" y="9839725"/>
            <a:ext cx="8725921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Smell Cheer &amp; Passion</a:t>
            </a:r>
          </a:p>
          <a:p>
            <a:pPr/>
            <a:r>
              <a:t>Take Cinnamon, Wild Orange, &amp; Citrus Bliss internally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